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8" r:id="rId9"/>
    <p:sldId id="269" r:id="rId10"/>
    <p:sldId id="270" r:id="rId11"/>
    <p:sldId id="279" r:id="rId12"/>
    <p:sldId id="273" r:id="rId13"/>
    <p:sldId id="280" r:id="rId14"/>
    <p:sldId id="275" r:id="rId15"/>
    <p:sldId id="271" r:id="rId16"/>
    <p:sldId id="274" r:id="rId17"/>
    <p:sldId id="272" r:id="rId18"/>
    <p:sldId id="276" r:id="rId19"/>
    <p:sldId id="277" r:id="rId20"/>
    <p:sldId id="26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4AFCA-BC03-4FA0-8A4A-6146A6D7EC3E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E5836-8221-42F6-BEF1-BC42F566A2A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44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E5836-8221-42F6-BEF1-BC42F566A2AB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20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6426758"/>
      </p:ext>
    </p:extLst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999426"/>
      </p:ext>
    </p:extLst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881354"/>
      </p:ext>
    </p:extLst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212321"/>
      </p:ext>
    </p:extLst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042475"/>
      </p:ext>
    </p:extLst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948745"/>
      </p:ext>
    </p:extLst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613018"/>
      </p:ext>
    </p:extLst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604022"/>
      </p:ext>
    </p:extLst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154068"/>
      </p:ext>
    </p:extLst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198679"/>
      </p:ext>
    </p:extLst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646478"/>
      </p:ext>
    </p:extLst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1C4A-47A9-4492-9D4D-D21FAC99263B}" type="datetimeFigureOut">
              <a:rPr lang="sl-SI" smtClean="0"/>
              <a:pPr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EA26-D758-40C7-A57F-FA6620F55B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161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si/url?sa=i&amp;source=images&amp;cd=&amp;cad=rja&amp;uact=8&amp;docid=VJeGXTQH8g4VwM&amp;tbnid=iaBv8rFsgvPUzM&amp;ved=0CAgQjRw&amp;url=http://www.slovenia.info/?arhitekturne_znamenitosti=769&amp;lng=1&amp;ei=74IhVNT-MaHhywOxhILIDw&amp;psig=AFQjCNFSicrHjAbUOq3YU6Pe8GcbT4w2eQ&amp;ust=1411568751918979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napovednik.com/index.php?id=161266&amp;sb=17726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&amp;esrc=s&amp;source=images&amp;cd=&amp;cad=rja&amp;uact=8&amp;docid=Oi_IwdJF3Dz9lM&amp;tbnid=r9kxHb9TYnlC7M:&amp;ved=0CAcQjRw&amp;url=http://sl.wikipedia.org/wiki/Registracijske_oznake_za_cestna_vozila_v_Sloveniji&amp;ei=vNkiVPW3G8HHygPDoYJo&amp;bvm=bv.76180860,d.bGQ&amp;psig=AFQjCNGVIy1yCS8p15QRCD_F1ebPNJ1u1w&amp;ust=14116565032194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youtube.com/watch?v=64zAxAE_Sj8" TargetMode="External"/><Relationship Id="rId2" Type="http://schemas.openxmlformats.org/officeDocument/2006/relationships/hyperlink" Target="http://sl.wikipedia.org/wiki/Slika:Emonec_replika_578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zgodovinarka.si/wp-content/uploads/2010/08/emona-maketa.jp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si/url?sa=i&amp;source=images&amp;cd=&amp;cad=rja&amp;uact=8&amp;docid=nBwvIK4hFIwIkM&amp;tbnid=BmQ8lXoFi6nKXM&amp;ved=0CAgQjRw&amp;url=http://www.ljubljanskigrad.si/sekundarna-vsebina/o-nas/&amp;ei=JoIhVPS8AcfiywPm0oKACg&amp;psig=AFQjCNHORx1ZUeWOxNxDW6pBtKqvBQqwmQ&amp;ust=14115685501323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url?sa=i&amp;rct=j&amp;q=&amp;esrc=s&amp;source=images&amp;cd=&amp;cad=rja&amp;uact=8&amp;docid=-TvqJoXMBWiSuM&amp;tbnid=wVOaBoyQbXe7sM:&amp;ved=0CAcQjRw&amp;url=http://sl.wikipedia.org/wiki/Ljubljanski_grad&amp;ei=nIIhVNugBujmyQP4pYC4CQ&amp;bvm=bv.75775273,d.bGQ&amp;psig=AFQjCNEQ18z5NSxbILGZWMA3tehIqgwW5Q&amp;ust=1411568649419880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si/url?sa=i&amp;source=images&amp;cd=&amp;cad=rja&amp;uact=8&amp;docid=NwQb5FXxErBqoM&amp;tbnid=RRUj769qcqG6MM&amp;ved=0CAgQjRw&amp;url=http://www.vodic.si/place/ljubljanski-grad-2/&amp;ei=QIIhVMjHOqufygO1v4DQDg&amp;psig=AFQjCNFtvMqR98fp9-OxXDpwDbmaPyC_CA&amp;ust=14115685770712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7224" y="-214338"/>
            <a:ext cx="7342584" cy="1037977"/>
          </a:xfrm>
        </p:spPr>
        <p:txBody>
          <a:bodyPr>
            <a:normAutofit fontScale="90000"/>
          </a:bodyPr>
          <a:lstStyle/>
          <a:p>
            <a:pPr algn="ctr"/>
            <a:r>
              <a:rPr lang="sl-SI" sz="89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l-SI" dirty="0" smtClean="0">
                <a:solidFill>
                  <a:srgbClr val="00B050"/>
                </a:solidFill>
              </a:rPr>
              <a:t/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>
                <a:solidFill>
                  <a:srgbClr val="00B050"/>
                </a:solidFill>
              </a:rPr>
              <a:t>  </a:t>
            </a:r>
            <a:r>
              <a:rPr lang="sl-SI" sz="107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LJUBLJANA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7" name="Slika 6" descr="http://www.neboticnik.si/img/30-gallery-ljubljana-panorama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91440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graphics8.nytimes.com/images/2012/08/23/t-magazine/23ljubljana1-lobrano/23ljubljana1-lobrano-tmagArtic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o2006.dmfa.si/images/map_slovenia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1"/>
            <a:ext cx="432048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6405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4525963"/>
          </a:xfrm>
        </p:spPr>
        <p:txBody>
          <a:bodyPr/>
          <a:lstStyle/>
          <a:p>
            <a:r>
              <a:rPr lang="sl-SI" dirty="0" err="1" smtClean="0"/>
              <a:t>Triple</a:t>
            </a:r>
            <a:r>
              <a:rPr lang="sl-SI" dirty="0" smtClean="0"/>
              <a:t> </a:t>
            </a:r>
            <a:r>
              <a:rPr lang="sl-SI" dirty="0" err="1" smtClean="0"/>
              <a:t>bridge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8194" name="Picture 2" descr="http://beta3.finance.si/pics/cache_F7/F72ZS_tromostovje_bexn.1208195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4217815" cy="28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edia-3.web.britannica.com/eb-media/80/114980-004-294135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57232"/>
            <a:ext cx="4198065" cy="28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ilcportal.si/wp-content/uploads/2012/12/veseli-december-v-ljublja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857628"/>
            <a:ext cx="4227369" cy="28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vehisizacenoene.com/wp-content/uploads/2014/08/triple-bridge-3-d.-wed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4239807" cy="2817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49505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Ljubljanica </a:t>
            </a:r>
            <a:r>
              <a:rPr lang="sl-SI" dirty="0" err="1" smtClean="0"/>
              <a:t>river</a:t>
            </a:r>
            <a:endParaRPr lang="sl-SI" dirty="0"/>
          </a:p>
        </p:txBody>
      </p:sp>
      <p:pic>
        <p:nvPicPr>
          <p:cNvPr id="4" name="Picture 2" descr="Reka Ljubljanica je posebej očarljiva turistična točka slovenske prestolnic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6453187" cy="4286423"/>
          </a:xfrm>
          <a:prstGeom prst="rect">
            <a:avLst/>
          </a:prstGeom>
          <a:noFill/>
        </p:spPr>
      </p:pic>
      <p:pic>
        <p:nvPicPr>
          <p:cNvPr id="5" name="Picture 4" descr="ljubljanica3-tiltshi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4762500" cy="3076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astrokaktus.com/DigitalPhotography/Gallery/arhitektura/30_Zmajski_mos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59947"/>
            <a:ext cx="4235169" cy="3020462"/>
          </a:xfrm>
          <a:prstGeom prst="rect">
            <a:avLst/>
          </a:prstGeom>
          <a:noFill/>
        </p:spPr>
      </p:pic>
      <p:pic>
        <p:nvPicPr>
          <p:cNvPr id="6" name="Picture 8" descr="Ljubljana, Szlovénia (Slovenia) - másik híres hídja – mely szintén a Ljubljanica folyón ível át – a Sárkányos híd (Zmajski most). Európa egyik első vasbeton hídja, mely 1901-ben épült szecessziós stílusban.  A hídfőknél összesen négy bronz sárkány szobor található, amelyekről a híd a nevét is kapta. A sárkány egyébként a város jelkép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8974"/>
            <a:ext cx="4235169" cy="2816906"/>
          </a:xfrm>
          <a:prstGeom prst="rect">
            <a:avLst/>
          </a:prstGeom>
          <a:noFill/>
        </p:spPr>
      </p:pic>
      <p:pic>
        <p:nvPicPr>
          <p:cNvPr id="7" name="Picture 10" descr="http://kolektiv.me/images/0e49ef957c87ad19f38b7645ebbc87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734" y="759948"/>
            <a:ext cx="4364499" cy="3017694"/>
          </a:xfrm>
          <a:prstGeom prst="rect">
            <a:avLst/>
          </a:prstGeom>
          <a:noFill/>
        </p:spPr>
      </p:pic>
      <p:pic>
        <p:nvPicPr>
          <p:cNvPr id="8" name="Picture 2" descr="http://www.slovenia.info/pictures%5CTB_attractions%5C1%5C2008%5CLjubljana_Dragon_bridge_17291_16638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6735" y="3886949"/>
            <a:ext cx="4364498" cy="2802713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872" y="188640"/>
            <a:ext cx="8229600" cy="4525963"/>
          </a:xfrm>
        </p:spPr>
        <p:txBody>
          <a:bodyPr/>
          <a:lstStyle/>
          <a:p>
            <a:r>
              <a:rPr lang="sl-SI" dirty="0" err="1" smtClean="0"/>
              <a:t>Dragon</a:t>
            </a:r>
            <a:r>
              <a:rPr lang="sl-SI" dirty="0" smtClean="0"/>
              <a:t> </a:t>
            </a:r>
            <a:r>
              <a:rPr lang="sl-SI" dirty="0" err="1" smtClean="0"/>
              <a:t>bridge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ransition spd="slow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  Tivoli park</a:t>
            </a:r>
            <a:endParaRPr lang="sl-SI" dirty="0"/>
          </a:p>
        </p:txBody>
      </p:sp>
      <p:pic>
        <p:nvPicPr>
          <p:cNvPr id="5" name="Picture 2" descr="Tivoli Park, Ljublj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6238872" cy="4180044"/>
          </a:xfrm>
          <a:prstGeom prst="rect">
            <a:avLst/>
          </a:prstGeom>
          <a:noFill/>
        </p:spPr>
      </p:pic>
      <p:pic>
        <p:nvPicPr>
          <p:cNvPr id="4" name="Picture 6" descr="http://www.otroskiraj.si/modules/ponudbe/gallery/IMG_8823E9-1D7BAD-01FD80-9BEEDD-06CB06-67D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2918"/>
            <a:ext cx="5774490" cy="2771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525963"/>
          </a:xfrm>
        </p:spPr>
        <p:txBody>
          <a:bodyPr/>
          <a:lstStyle/>
          <a:p>
            <a:r>
              <a:rPr lang="sl-SI" dirty="0" smtClean="0"/>
              <a:t>Ljubljana </a:t>
            </a:r>
            <a:r>
              <a:rPr lang="sl-SI" dirty="0" err="1"/>
              <a:t>t</a:t>
            </a:r>
            <a:r>
              <a:rPr lang="sl-SI" dirty="0" err="1" smtClean="0"/>
              <a:t>own</a:t>
            </a:r>
            <a:r>
              <a:rPr lang="sl-SI" dirty="0" smtClean="0"/>
              <a:t> </a:t>
            </a:r>
            <a:r>
              <a:rPr lang="sl-SI" dirty="0" err="1" smtClean="0"/>
              <a:t>hall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Robba </a:t>
            </a:r>
            <a:r>
              <a:rPr lang="sl-SI" dirty="0" err="1" smtClean="0"/>
              <a:t>fountain</a:t>
            </a:r>
            <a:r>
              <a:rPr lang="sl-SI" dirty="0" smtClean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http://upload.wikimedia.org/wikipedia/commons/b/bb/TownHall-Ljublj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4104456" cy="54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sitljubljana.com/file/422162/robbov-vodnjak_d.-wed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3906597" cy="55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34833"/>
      </p:ext>
    </p:extLst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2992" y="260648"/>
            <a:ext cx="8229600" cy="4525963"/>
          </a:xfrm>
        </p:spPr>
        <p:txBody>
          <a:bodyPr/>
          <a:lstStyle/>
          <a:p>
            <a:r>
              <a:rPr lang="sl-SI" dirty="0" err="1" smtClean="0"/>
              <a:t>National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/>
              <a:t>U</a:t>
            </a:r>
            <a:r>
              <a:rPr lang="sl-SI" dirty="0" err="1" smtClean="0"/>
              <a:t>niversity</a:t>
            </a:r>
            <a:r>
              <a:rPr lang="sl-SI" dirty="0" smtClean="0"/>
              <a:t> </a:t>
            </a:r>
            <a:r>
              <a:rPr lang="sl-SI" dirty="0" err="1"/>
              <a:t>L</a:t>
            </a:r>
            <a:r>
              <a:rPr lang="sl-SI" dirty="0" err="1" smtClean="0"/>
              <a:t>ibrary</a:t>
            </a:r>
            <a:r>
              <a:rPr lang="sl-SI" dirty="0" smtClean="0"/>
              <a:t> (NUK)</a:t>
            </a:r>
          </a:p>
          <a:p>
            <a:endParaRPr lang="sl-SI" dirty="0"/>
          </a:p>
        </p:txBody>
      </p:sp>
      <p:pic>
        <p:nvPicPr>
          <p:cNvPr id="9218" name="Picture 2" descr="http://www.slovenija-danes.slovenci.si/modules/aktualno/uploads/n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04456" cy="29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sl/b/b6/National_Library_Ljubljana_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1387"/>
            <a:ext cx="4104456" cy="27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oden ogled Narodne in univerzitetne knjižnic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19"/>
            <a:ext cx="4392488" cy="579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98368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008" y="188640"/>
            <a:ext cx="8229600" cy="4525963"/>
          </a:xfrm>
        </p:spPr>
        <p:txBody>
          <a:bodyPr/>
          <a:lstStyle/>
          <a:p>
            <a:r>
              <a:rPr lang="en-US" dirty="0"/>
              <a:t>The Slovenian </a:t>
            </a:r>
            <a:r>
              <a:rPr lang="en-US" dirty="0" err="1" smtClean="0"/>
              <a:t>Philharmoni</a:t>
            </a:r>
            <a:r>
              <a:rPr lang="sl-SI" dirty="0" smtClean="0"/>
              <a:t>y</a:t>
            </a:r>
            <a:r>
              <a:rPr lang="en-US" dirty="0" smtClean="0"/>
              <a:t> </a:t>
            </a:r>
            <a:r>
              <a:rPr lang="en-US" dirty="0"/>
              <a:t>on Congress </a:t>
            </a:r>
            <a:r>
              <a:rPr lang="en-US" dirty="0" smtClean="0"/>
              <a:t>Square</a:t>
            </a:r>
            <a:endParaRPr lang="sl-SI" dirty="0" smtClean="0"/>
          </a:p>
          <a:p>
            <a:r>
              <a:rPr lang="sl-SI" dirty="0"/>
              <a:t>O</a:t>
            </a:r>
            <a:r>
              <a:rPr lang="sl-SI" dirty="0" smtClean="0"/>
              <a:t>pera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ballet</a:t>
            </a:r>
            <a:r>
              <a:rPr lang="sl-SI" dirty="0"/>
              <a:t> </a:t>
            </a:r>
            <a:r>
              <a:rPr lang="sl-SI" dirty="0" err="1" smtClean="0"/>
              <a:t>theatre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052" name="Picture 4" descr="http://www.sigic.si/modules/aktualno/uploads/slovenska-filharmon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0" y="2348880"/>
            <a:ext cx="4464496" cy="36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iranesi.eu/wp-content/uploads/2012/06/2_opera_fronta_peter-krap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60" y="4005064"/>
            <a:ext cx="4103524" cy="26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hinkslovenia.com/slider-home5/data1/images/opera-house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60" y="1205846"/>
            <a:ext cx="3998268" cy="26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5590"/>
      </p:ext>
    </p:extLst>
  </p:cSld>
  <p:clrMapOvr>
    <a:masterClrMapping/>
  </p:clrMapOvr>
  <p:transition spd="slow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3704" y="404664"/>
            <a:ext cx="8229600" cy="4525963"/>
          </a:xfrm>
        </p:spPr>
        <p:txBody>
          <a:bodyPr/>
          <a:lstStyle/>
          <a:p>
            <a:r>
              <a:rPr lang="sl-SI" dirty="0"/>
              <a:t>Žale Central </a:t>
            </a:r>
            <a:r>
              <a:rPr lang="sl-SI" dirty="0" err="1"/>
              <a:t>Cemetery</a:t>
            </a:r>
            <a:endParaRPr lang="sl-SI" dirty="0"/>
          </a:p>
        </p:txBody>
      </p:sp>
      <p:pic>
        <p:nvPicPr>
          <p:cNvPr id="1032" name="Picture 8" descr="http://www.sloveniafilmcommission.si/wp-content/gallery/ljubljana-film-city/Cemetery-Pillars-Plecnik-Zale-Ljublj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48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3940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/>
          <a:lstStyle/>
          <a:p>
            <a:r>
              <a:rPr lang="sl-SI" dirty="0"/>
              <a:t>Stožice </a:t>
            </a:r>
            <a:r>
              <a:rPr lang="sl-SI" dirty="0" err="1"/>
              <a:t>Sports</a:t>
            </a:r>
            <a:r>
              <a:rPr lang="sl-SI" dirty="0"/>
              <a:t> Park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052" name="Picture 4" descr="http://www.elea.si/files/stozice4_resized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" y="1074825"/>
            <a:ext cx="4375280" cy="29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taplius.lt/wp-content/uploads/2013/05/liubare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93" y="1074825"/>
            <a:ext cx="4261170" cy="28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1.siol.net/sn/img/10/221/634169408561720346_stadion_stozice_044_100804_v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" y="4113222"/>
            <a:ext cx="4375280" cy="24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0.zurnal24.si/slika-_original-1308326061-578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93" y="4113222"/>
            <a:ext cx="4261170" cy="25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58123"/>
      </p:ext>
    </p:extLst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4525963"/>
          </a:xfrm>
        </p:spPr>
        <p:txBody>
          <a:bodyPr/>
          <a:lstStyle/>
          <a:p>
            <a:r>
              <a:rPr lang="sl-SI" dirty="0" err="1" smtClean="0"/>
              <a:t>Night</a:t>
            </a:r>
            <a:r>
              <a:rPr lang="sl-SI" dirty="0" smtClean="0"/>
              <a:t> </a:t>
            </a:r>
            <a:r>
              <a:rPr lang="sl-SI" dirty="0" err="1" smtClean="0"/>
              <a:t>life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3074" name="Picture 2" descr="http://www.visitljubljana.com/file/782201/cirkus4_marko_ocep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62" y="404664"/>
            <a:ext cx="4516628" cy="27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event.si/image/800-600/gallery/116/top-23-12-2010-photo-ziga-intihar-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0" y="1052736"/>
            <a:ext cx="4135879" cy="27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artyinfo.si/wp-content/uploads/2013/10/1378826_569609509779412_1716493515_n1-96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0" y="4149079"/>
            <a:ext cx="576064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ongres-magazine.eu/wp-content/uploads/2010/07/Neboti%C4%8Dnik,%20D.%20Wed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15904"/>
            <a:ext cx="2133993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65857"/>
      </p:ext>
    </p:extLst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l-SI" sz="6700" b="1" dirty="0" smtClean="0"/>
              <a:t>BASIC</a:t>
            </a:r>
            <a:r>
              <a:rPr lang="sl-SI" dirty="0" smtClean="0"/>
              <a:t> </a:t>
            </a:r>
            <a:r>
              <a:rPr lang="sl-SI" sz="6700" b="1" dirty="0" smtClean="0"/>
              <a:t>INFROMATIONS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944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err="1" smtClean="0">
                <a:latin typeface="Arial"/>
              </a:rPr>
              <a:t>Area</a:t>
            </a:r>
            <a:r>
              <a:rPr lang="sl-SI" sz="4000" baseline="30000" dirty="0" smtClean="0">
                <a:latin typeface="Arial"/>
              </a:rPr>
              <a:t>: 163.8 km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baseline="300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sl-SI" sz="4000" baseline="30000" dirty="0" err="1" smtClean="0">
                <a:solidFill>
                  <a:schemeClr val="tx1"/>
                </a:solidFill>
                <a:latin typeface="Arial"/>
              </a:rPr>
              <a:t>Population</a:t>
            </a:r>
            <a:r>
              <a:rPr lang="sl-SI" sz="4000" baseline="30000" dirty="0" smtClean="0">
                <a:solidFill>
                  <a:schemeClr val="tx1"/>
                </a:solidFill>
                <a:latin typeface="Arial"/>
              </a:rPr>
              <a:t>:1678/km</a:t>
            </a:r>
            <a:endParaRPr lang="sl-SI" sz="4000" baseline="30000" dirty="0" smtClean="0">
              <a:solidFill>
                <a:schemeClr val="tx1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err="1" smtClean="0">
                <a:latin typeface="Arial"/>
              </a:rPr>
              <a:t>Altitude</a:t>
            </a:r>
            <a:r>
              <a:rPr lang="sl-SI" sz="4000" baseline="30000" dirty="0" smtClean="0">
                <a:latin typeface="Arial"/>
              </a:rPr>
              <a:t>: 295m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baseline="30000" dirty="0" smtClean="0">
                <a:latin typeface="Arial"/>
              </a:rPr>
              <a:t> Postal </a:t>
            </a:r>
            <a:r>
              <a:rPr lang="sl-SI" sz="4000" baseline="30000" dirty="0" err="1" smtClean="0">
                <a:latin typeface="Arial"/>
              </a:rPr>
              <a:t>code</a:t>
            </a:r>
            <a:r>
              <a:rPr lang="sl-SI" sz="4000" baseline="30000" dirty="0" smtClean="0">
                <a:latin typeface="Arial"/>
              </a:rPr>
              <a:t>: 1000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err="1" smtClean="0">
                <a:latin typeface="Arial"/>
              </a:rPr>
              <a:t>Wehicle</a:t>
            </a:r>
            <a:r>
              <a:rPr lang="sl-SI" sz="4000" baseline="30000" dirty="0" smtClean="0">
                <a:latin typeface="Arial"/>
              </a:rPr>
              <a:t> </a:t>
            </a:r>
            <a:endParaRPr lang="sl-SI" sz="4000" baseline="30000" dirty="0" smtClean="0">
              <a:latin typeface="Arial"/>
            </a:endParaRPr>
          </a:p>
          <a:p>
            <a:pPr>
              <a:buNone/>
            </a:pPr>
            <a:r>
              <a:rPr lang="sl-SI" sz="4000" baseline="30000" dirty="0" smtClean="0">
                <a:latin typeface="Arial"/>
              </a:rPr>
              <a:t>	</a:t>
            </a: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err="1" smtClean="0">
                <a:latin typeface="Arial"/>
              </a:rPr>
              <a:t>registration</a:t>
            </a:r>
            <a:r>
              <a:rPr lang="sl-SI" sz="4000" baseline="30000" dirty="0" smtClean="0">
                <a:latin typeface="Arial"/>
              </a:rPr>
              <a:t>: LJ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baseline="30000" dirty="0" smtClean="0">
                <a:latin typeface="Arial"/>
              </a:rPr>
              <a:t> First </a:t>
            </a:r>
            <a:r>
              <a:rPr lang="sl-SI" sz="4000" baseline="30000" dirty="0" err="1" smtClean="0">
                <a:latin typeface="Arial"/>
              </a:rPr>
              <a:t>mentioned</a:t>
            </a:r>
            <a:r>
              <a:rPr lang="sl-SI" sz="4000" baseline="30000" dirty="0" smtClean="0">
                <a:latin typeface="Arial"/>
              </a:rPr>
              <a:t>: </a:t>
            </a:r>
            <a:endParaRPr lang="sl-SI" sz="4000" baseline="30000" dirty="0" smtClean="0">
              <a:latin typeface="Arial"/>
            </a:endParaRPr>
          </a:p>
          <a:p>
            <a:pPr>
              <a:buNone/>
            </a:pPr>
            <a:r>
              <a:rPr lang="sl-SI" sz="4000" baseline="30000" dirty="0" smtClean="0">
                <a:latin typeface="Arial"/>
              </a:rPr>
              <a:t>	1112-1125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err="1" smtClean="0">
                <a:latin typeface="Arial"/>
              </a:rPr>
              <a:t>Town</a:t>
            </a: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err="1" smtClean="0">
                <a:latin typeface="Arial"/>
              </a:rPr>
              <a:t>rights</a:t>
            </a:r>
            <a:r>
              <a:rPr lang="sl-SI" sz="4000" baseline="30000" dirty="0" smtClean="0">
                <a:latin typeface="Arial"/>
              </a:rPr>
              <a:t>: </a:t>
            </a:r>
          </a:p>
          <a:p>
            <a:pPr>
              <a:buNone/>
            </a:pPr>
            <a:r>
              <a:rPr lang="sl-SI" sz="4000" baseline="30000" dirty="0" smtClean="0">
                <a:latin typeface="Arial"/>
              </a:rPr>
              <a:t>	</a:t>
            </a: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err="1" smtClean="0">
                <a:latin typeface="Arial"/>
              </a:rPr>
              <a:t>around</a:t>
            </a:r>
            <a:r>
              <a:rPr lang="sl-SI" sz="4000" baseline="30000" dirty="0" smtClean="0">
                <a:latin typeface="Arial"/>
              </a:rPr>
              <a:t> </a:t>
            </a:r>
            <a:r>
              <a:rPr lang="sl-SI" sz="4000" baseline="30000" dirty="0" smtClean="0">
                <a:latin typeface="Arial"/>
              </a:rPr>
              <a:t>1220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baseline="30000" dirty="0" smtClean="0">
              <a:solidFill>
                <a:schemeClr val="tx1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baseline="30000" dirty="0" smtClean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000364" y="1357298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baseline="30000" dirty="0" smtClean="0">
                <a:latin typeface="Arial"/>
              </a:rPr>
              <a:t>2</a:t>
            </a:r>
            <a:endParaRPr lang="sl-SI" b="1" dirty="0"/>
          </a:p>
        </p:txBody>
      </p:sp>
      <p:sp>
        <p:nvSpPr>
          <p:cNvPr id="5" name="Pravokotnik 4"/>
          <p:cNvSpPr/>
          <p:nvPr/>
        </p:nvSpPr>
        <p:spPr>
          <a:xfrm>
            <a:off x="3714744" y="1857364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baseline="30000" dirty="0" smtClean="0">
                <a:latin typeface="Arial"/>
              </a:rPr>
              <a:t>2</a:t>
            </a:r>
            <a:endParaRPr lang="sl-SI" b="1" dirty="0"/>
          </a:p>
        </p:txBody>
      </p:sp>
      <p:sp>
        <p:nvSpPr>
          <p:cNvPr id="10242" name="AutoShape 2" descr="data:image/jpeg;base64,/9j/4AAQSkZJRgABAQAAAQABAAD/2wCEAAkGBxQTEhMUEhQWFBQXFRwXGRgYFxwcHRodGRkdGRofIRkbHTQgICYqHhoZLT0jJSkvMC4yGiQ4OD8sNygtLisBCgoKDg0OGxAQGjQkHyU3LzIsNDcwNDUuNDI1NC80NS00LzQuNzQrNzU0LTQ3MDAsNzU0MC0sLyw3LzgyLCwvLP/AABEIADYA8AMBEQACEQEDEQH/xAAcAAACAgMBAQAAAAAAAAAAAAAABwYIAgQFAwH/xABNEAABAgMDBQoICQwCAwAAAAABAgMABBEFEiEGBzFB0xMVIlFTVWFxk5QIIzVydZGhsxQXJDI0c4HR0jZCUoKSorGywcLi8GJ0JVRj/8QAGwEBAAIDAQEAAAAAAAAAAAAAAAMFAQQGAgf/xAA0EQEAAQMBBQMKBgMAAAAAAAAAAQIDETEEEiFBUQUTcQYzU2GRobHB0eEWIjJCkvAVNIH/2gAMAwEAAhEDEQA/AOlnLy6dk3mmWmmVqU0HVrdReqVEgACuAH+9Np2X2ZO311URVu4jOmfnDxXXuwh/xqTfIyfYf5Rd/hK56aP4/dF38dB8ak3yMn2H+UPwlc9NH8fud/HQ1pGyJ9xttwPSAC0JXT4ETS8AaV3Xpjkq6d2qaejYe+8FoctIdyO2jyDeC0OWkO5HbQBvBaHLSHcjtoA3gtDl5DuR20AbwWhy8h3I7aAN4LQ5aQ7kdtAG8FoctIdyO2gDeC0OWkO5HbQBvBaHLSHcjtoA3gtDlpDuR20AbwWhy0h3I7aAN4LQ5aQ7kdtAG8FoctIdyO2gDeCf5eQ7kdtAG8E/y8h3I7aAN4LQ5aQ7kdtAG8FoctIdyO2gDeC0OWkO5HbQBvBaHLSHcjtoA3gtDlpDuR20AbwWhy0h3I7aAN4LQ5aQ7kdtAG8FoctIdyO2gDeC0OWkO5HbQBvBaHLSHcjtoDzkZp5maMq/uCnDLqmG3WGi1S6q6UqSVGoOGNf6QCrz0pJtBgDSZVse0x1PktXFF67VVpFPzQX9IQhTaU4KqVUII0XVA0041EdhRcvXY3qMRTmJieM5p58OGJ6NfERqxcZwvJqU4AmlOERWnsj1a2iZr7q5GKuMxEceGcZzj3Exzg4s6eVc1IyVlmVc3MuN8LAGt1tumkf8jHym/wCdq8Z+LejRMc09tPTlmsvzCr7ilLBVQCt1ZAwHQIiZTCAICrbuWtvXjVyaSamo3GlDXRS5hAb2RGcC03LRlWnppxSFPpQtCkpxBNCDwawFlSqA+XoAvQBfgNa13VpYeU0KuJaWpAArVQSSnDXjTCArB8atrVu/CFVrSm5prXquwG3KZ3LWZUFLWHE10ON8E/aKH1GAfOQeV7dpyofbFxYN1xutbq6V06wdRgK/qtPKAkn/AMj2Tv4YDlP5bWohSkLm5hKkkgpUoggjSCDiDAWvsZa1S7Cna7oWkFdRQ3ikXqjVjXCA21KABJwA1wFcMq86E/PzW5WcXEN3iltLSSXHKfnHCuqtBSg0wHRyTy5nbNANqOuKSohCJdwVeAvUU6SeElIFaBWKzooMYBw5bWmtizpp9lQC0MqWhWnGmBgK6IzqWsdEwo9TaT/bAYrzrWsMDMkHzE/hgGhnPywnJWzrOeYcuOPBJcN0Y+KCtBGGJgFkjOla5FRMKI6G0/hgNiSzn2xuiPGqXwxwdyBvY6KBNTXogHTa3llv0a77wQCvzyEb4sVAI+Ct4GtNJ00jpPJymqqq9FMzE7usa68kN7kgDrdCRpxIBGg0wqI721ciumJ09XOPVPRqzGHoEUQomlSQACSFDXUDWIhqqmu/TFMziMzOP0zyxM9fUzyMfPv9Csj6tXu2o+U3/O1eM/FvRoneYnyOx57vvFREyYEAQBAVWsj8oh6RX75UBaZY0dcAlG5h64Buzt4cEkuuaQaH87oijubTcpuTE1TiJl0VrZbVdqmqKYzMQ1JW0plSykuu0GnxjmH78T3btVNEVRVPHT+4V+zW66700VW4xHq+6W5EOuKmwC44pIacJClqUNKAMCaazHvYLty5NW9OcYSdpWbdqmncpxnJmRZKlViWmUNZRqW4pKEJtFwqUogADdVYknAdcA1s7OVtmuWa82H2JhxYo2ltaVkLqKK4JwpxwEe8Glhfy5dCGzuSa6ioXz7Af3hATTO3l4LNYCGsZl4EN4YIAwKz1VwGs9UAscxFjS0zNrfmXUrfbN5tpZ4S1HFThr86n8cTqgLGQHEy3nNys+ccH5rC/akj+sAlPBwkwqcmXCMUMADovq+5JgM/CRkwmalXQAC4ypJ6bivuVAN/JC5N2VKh1IWhyWQlSVYgi7dIPqgMpeyJKy2n32WUMpDd5wpwqEAkDH/cYCvWRNnrtm2L8xwgpZfewwupIojq+anqgGH4SY+TSf1y/wCQQElzF+R5fz3feqgJ/AQi1vLLfo133ggFXns+ns/9Rv8AiY6vyT/2Lnh80F/SEHRNKGFagJKRXGgOmOxq2S1VO9jEzMTOOGZjTPVr70sHHSrFRrhT7BoiW3aotRiiMRr/ANliZmTLz7/QrI+rV7tqPkd/ztXjPxb8aJ3mJ8jsee77xURMmBAEAQFVrI/KIekV++VAWmXogE9My/yh1uoT8oWmpwACnCamvQYor9vO0zT1l0mzXd3ZIr6RPudKfk2bjoQ8VFkgUUpFDWg4NBVWv1dMb21UU1Wqoj9qt2O5XRepmf3f34tzN03WZeP6LKB+2sn+yIuzI4VT4Je1p/NRHiY0WioVGtizFTdszDDagFOzrqUk6MXFcUBO7LzBvlfyiZQlGFbiSpR46VoBAOrJuwGZGXRLy6bqE8eJUTpUo6yYDjZb5vpW01NKmFOoU2CAWlJFQqhobyTrGqmmAQmcTJdVizzRlnV3SA60skX0lJoQSAAaHoxBgJ/nInbUmkyExZwmNydlgtQYqQFk1NaY6KaeLrgCy2LQNgWoLQ3a/QlsO/OugAnDTStdMBzfBqV46dH/AM2z6lK++APCWT46SNcNzcFOpSfv9kAz81TZTZMlU1qyD1AkkCAjXhBW5uMghhJoqYcunzEcJftKB+tAaHg52JclX5pQ4Ty9zT5jemnWon9gQHn4Sf0aT+uX/IIBWZP5X2nLsJalXHUsgkpCW6ipNTjd46wD5zMWzNzUk45Olalh9SUlSbpKQhB4hXhFWMB72t5Zb9Gu+8EAt86m577Sm7BSmtwZvhNalN43gKY6K6I6Lyfm5HfzbnFW5wmdMoruOGXPtuQbMvMu7kwPEsqbcYqEKCnykqCFCqDTAp6Iuthv3O/tW5rq/VVExVrH5YnEz+7rEoqojEy87Ys9kSa0paQlTTMs6HAOGVPEhd5VcRow1Uwj1se03qtujermYqquRjlinGMRy1Kojd9jsZ9/oVkfVq921HDX/O1eM/Fsxo7maDLSRlrLZamJlttwKcJSomoqskaBxREynMnnAs11aG25xpS1qCUipxJNAMRrMBEs9WVs/Z5llyikoZcCkqJbCjfFCASrAcHR1KgNrJbO5JOSaHJt9LcwlNHEXVAlQ1pSBjXo9kAos3zSp23UOtpIBmFzJ13U3ivH1gfbAWlIgIDltkk46pTrGKlUvt1AvEYBSScNGBB4ho16m0bPvzvU6pJq7yzNiqqYieccvrHWENlslJtarol3AeNSbgH6yjT1VjVjZ70zp71fb7Nppr3qr3D1ROffoaeSlhCVbIJvLUby1cZAoAOgD+p1xYWbUWqd2FlfvVXq96p3olQqr5P/AJRJ9IL94qAtRAatqvrbZdW2i+tLalJR+kQCQMOMwCkyKz2peeLc+lqXQU1S4m/S8NSqk0BGvo6YCDZ5sqGrRnWxK+MQ2jc0qAPDUpVTQEVONAOOAsRkpZnwaTlmDpbaSk9YGPtrAe1vyW7Sz7WtxpaB1lJA9sBXDMvlM1ITyxMq3NtxstqUoHgqCgRUasQRXVAZZ7Mp2Z+dbEsrdG2m7gUAaKUpVTTj1CsBYvJqR3CUl2SKFtlCT1hIr7awCF8Iq0b8+yzqaZr9qzU+wJ9UA7cgrM+DWfKNUoQykq85QvH2mAXXhJ/RpP65f8ggJNmN8jy/nOe8VAT6AhFreWW/RrvvBALHPDMqatKXcbUUrRLNqSRqIJIjpvJm1RduXbdcZiacT7UN6cREwjiMsZgKUbrJSpCUbmWUFsJQq+AG6XRwiTHUz2Ls27ERNWYmZzvTnMxjXwQd5LTmcoH3GEsKUm4AkVCEhSgitwKWBeUE1NATriez2Zs9q9N6mJ3uPOccdZiOs82JrmYwdWWeQSrVk7PCHkslpoHhJKq320DUf+Ptj5df87V4z8W7GiG/EA9/7rfZK/FETLesPMa6xMsPKnEKDTqHCA2am4oKp87ogG7b9iMzjC2JhF9tWrQQdRB1EccAoZvMAN08VOEN8S26q9YIHsgGNkNkLLWYhQZqtxdL7q/nKpoApgB0D7awEpgPhEB8uDigMoAgFLZ+aBbdpid+EpKBMKeuXDe4Siqla01wDagCAVeWWZaXmnVPSzhllrJKk3byCTrA0jqGEBs5DZn5eRdS+64Zh1JqioohJ47us9ZwgGXAEAssuMzsvOuqfZcMu6upWALyFK/Su6QeOmmAwyIzNS8m6h+YcMw6g1QKXUJI0GmkkdOiAaEApMs80Dk/PuTJmkpQsp4Fw1CQACAb1NR9cA2kigoNEBCs6GQ6rUaZQh5LRbWVVUkqBBTTUYDq5BZOGz5JqVUsOFBUSoCgN5RVo+2AkMBCLW8st+jXfeCA5uXWSMpNONqmC8h1tG53mrtFJ0pqFax0Rs7Ntl/Zqpqs1bszrp84YmmKtUY+LmzuWnPU1G7/AJztD0s+yPo891R0Hxc2fy056mof5ztD0s+yPox3VHRKGUKQlKU2jPhKQEgbnLYACgHzOKKqZmZzKRneXzlP9nLbOMAvL5yn+zltnAF5fOU/2cts4AvL5yn+zltnAF5fOU/2cts4AvL5yn+zltnAF5fOU/2cts4AvL5yn+zltnAF5fOU/wBnLbOALy+cp/s5bZwBeXzlP9nLbOALy+cp/s5bZwBeXzlP9nLbOALy+cp/s5bZwBeXzlP9nLbOALy+cp/s5bZwBeXzlP8AZy2zgC8vnKf7OW2cAXl85T/Zy2zgC8vnKf7OW2cAXl85T/Zy2zgC8vnKf7OW2cAXl85T/Zy2zgC8vnKf7OW2cAXl85T/AGcts4DfsGQQp1ThefmH1NlkOPBsXGybyglLaQKk6zxes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304800"/>
            <a:ext cx="28575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244" name="AutoShape 4" descr="data:image/jpeg;base64,/9j/4AAQSkZJRgABAQAAAQABAAD/2wCEAAkGBxQTEhMUEhQWFBQXFRwXGRgYFxwcHRodGRkdGRofIRkbHTQgICYqHhoZLT0jJSkvMC4yGiQ4OD8sNygtLisBCgoKDg0OGxAQGjQkHyU3LzIsNDcwNDUuNDI1NC80NS00LzQuNzQrNzU0LTQ3MDAsNzU0MC0sLyw3LzgyLCwvLP/AABEIADYA8AMBEQACEQEDEQH/xAAcAAACAgMBAQAAAAAAAAAAAAAABwYIAgQFAwH/xABNEAABAgMDBQoICQwCAwAAAAABAgMABBEFEiEGBzFB0xMVIlFTVWFxk5QIIzVydZGhsxQXJDI0c4HR0jZCUoKSorGywcLi8GJ0JVRj/8QAGwEBAAIDAQEAAAAAAAAAAAAAAAMFAQQGAgf/xAA0EQEAAQMBBQMKBgMAAAAAAAAAAQIDETEEEiFBUQUTcQYzU2GRobHB0eEWIjJCkvAVNIH/2gAMAwEAAhEDEQA/AOlnLy6dk3mmWmmVqU0HVrdReqVEgACuAH+9Np2X2ZO311URVu4jOmfnDxXXuwh/xqTfIyfYf5Rd/hK56aP4/dF38dB8ak3yMn2H+UPwlc9NH8fud/HQ1pGyJ9xttwPSAC0JXT4ETS8AaV3Xpjkq6d2qaejYe+8FoctIdyO2jyDeC0OWkO5HbQBvBaHLSHcjtoA3gtDl5DuR20AbwWhy8h3I7aAN4LQ5aQ7kdtAG8FoctIdyO2gDeC0OWkO5HbQBvBaHLSHcjtoA3gtDlpDuR20AbwWhy0h3I7aAN4LQ5aQ7kdtAG8FoctIdyO2gDeCf5eQ7kdtAG8E/y8h3I7aAN4LQ5aQ7kdtAG8FoctIdyO2gDeC0OWkO5HbQBvBaHLSHcjtoA3gtDlpDuR20AbwWhy0h3I7aAN4LQ5aQ7kdtAG8FoctIdyO2gDeC0OWkO5HbQBvBaHLSHcjtoDzkZp5maMq/uCnDLqmG3WGi1S6q6UqSVGoOGNf6QCrz0pJtBgDSZVse0x1PktXFF67VVpFPzQX9IQhTaU4KqVUII0XVA0041EdhRcvXY3qMRTmJieM5p58OGJ6NfERqxcZwvJqU4AmlOERWnsj1a2iZr7q5GKuMxEceGcZzj3Exzg4s6eVc1IyVlmVc3MuN8LAGt1tumkf8jHym/wCdq8Z+LejRMc09tPTlmsvzCr7ilLBVQCt1ZAwHQIiZTCAICrbuWtvXjVyaSamo3GlDXRS5hAb2RGcC03LRlWnppxSFPpQtCkpxBNCDwawFlSqA+XoAvQBfgNa13VpYeU0KuJaWpAArVQSSnDXjTCArB8atrVu/CFVrSm5prXquwG3KZ3LWZUFLWHE10ON8E/aKH1GAfOQeV7dpyofbFxYN1xutbq6V06wdRgK/qtPKAkn/AMj2Tv4YDlP5bWohSkLm5hKkkgpUoggjSCDiDAWvsZa1S7Cna7oWkFdRQ3ikXqjVjXCA21KABJwA1wFcMq86E/PzW5WcXEN3iltLSSXHKfnHCuqtBSg0wHRyTy5nbNANqOuKSohCJdwVeAvUU6SeElIFaBWKzooMYBw5bWmtizpp9lQC0MqWhWnGmBgK6IzqWsdEwo9TaT/bAYrzrWsMDMkHzE/hgGhnPywnJWzrOeYcuOPBJcN0Y+KCtBGGJgFkjOla5FRMKI6G0/hgNiSzn2xuiPGqXwxwdyBvY6KBNTXogHTa3llv0a77wQCvzyEb4sVAI+Ct4GtNJ00jpPJymqqq9FMzE7usa68kN7kgDrdCRpxIBGg0wqI721ciumJ09XOPVPRqzGHoEUQomlSQACSFDXUDWIhqqmu/TFMziMzOP0zyxM9fUzyMfPv9Csj6tXu2o+U3/O1eM/FvRoneYnyOx57vvFREyYEAQBAVWsj8oh6RX75UBaZY0dcAlG5h64Buzt4cEkuuaQaH87oijubTcpuTE1TiJl0VrZbVdqmqKYzMQ1JW0plSykuu0GnxjmH78T3btVNEVRVPHT+4V+zW66700VW4xHq+6W5EOuKmwC44pIacJClqUNKAMCaazHvYLty5NW9OcYSdpWbdqmncpxnJmRZKlViWmUNZRqW4pKEJtFwqUogADdVYknAdcA1s7OVtmuWa82H2JhxYo2ltaVkLqKK4JwpxwEe8Glhfy5dCGzuSa6ioXz7Af3hATTO3l4LNYCGsZl4EN4YIAwKz1VwGs9UAscxFjS0zNrfmXUrfbN5tpZ4S1HFThr86n8cTqgLGQHEy3nNys+ccH5rC/akj+sAlPBwkwqcmXCMUMADovq+5JgM/CRkwmalXQAC4ypJ6bivuVAN/JC5N2VKh1IWhyWQlSVYgi7dIPqgMpeyJKy2n32WUMpDd5wpwqEAkDH/cYCvWRNnrtm2L8xwgpZfewwupIojq+anqgGH4SY+TSf1y/wCQQElzF+R5fz3feqgJ/AQi1vLLfo133ggFXns+ns/9Rv8AiY6vyT/2Lnh80F/SEHRNKGFagJKRXGgOmOxq2S1VO9jEzMTOOGZjTPVr70sHHSrFRrhT7BoiW3aotRiiMRr/ANliZmTLz7/QrI+rV7tqPkd/ztXjPxb8aJ3mJ8jsee77xURMmBAEAQFVrI/KIekV++VAWmXogE9My/yh1uoT8oWmpwACnCamvQYor9vO0zT1l0mzXd3ZIr6RPudKfk2bjoQ8VFkgUUpFDWg4NBVWv1dMb21UU1Wqoj9qt2O5XRepmf3f34tzN03WZeP6LKB+2sn+yIuzI4VT4Je1p/NRHiY0WioVGtizFTdszDDagFOzrqUk6MXFcUBO7LzBvlfyiZQlGFbiSpR46VoBAOrJuwGZGXRLy6bqE8eJUTpUo6yYDjZb5vpW01NKmFOoU2CAWlJFQqhobyTrGqmmAQmcTJdVizzRlnV3SA60skX0lJoQSAAaHoxBgJ/nInbUmkyExZwmNydlgtQYqQFk1NaY6KaeLrgCy2LQNgWoLQ3a/QlsO/OugAnDTStdMBzfBqV46dH/AM2z6lK++APCWT46SNcNzcFOpSfv9kAz81TZTZMlU1qyD1AkkCAjXhBW5uMghhJoqYcunzEcJftKB+tAaHg52JclX5pQ4Ty9zT5jemnWon9gQHn4Sf0aT+uX/IIBWZP5X2nLsJalXHUsgkpCW6ipNTjd46wD5zMWzNzUk45Olalh9SUlSbpKQhB4hXhFWMB72t5Zb9Gu+8EAt86m577Sm7BSmtwZvhNalN43gKY6K6I6Lyfm5HfzbnFW5wmdMoruOGXPtuQbMvMu7kwPEsqbcYqEKCnykqCFCqDTAp6Iuthv3O/tW5rq/VVExVrH5YnEz+7rEoqojEy87Ys9kSa0paQlTTMs6HAOGVPEhd5VcRow1Uwj1se03qtujermYqquRjlinGMRy1Kojd9jsZ9/oVkfVq921HDX/O1eM/Fsxo7maDLSRlrLZamJlttwKcJSomoqskaBxREynMnnAs11aG25xpS1qCUipxJNAMRrMBEs9WVs/Z5llyikoZcCkqJbCjfFCASrAcHR1KgNrJbO5JOSaHJt9LcwlNHEXVAlQ1pSBjXo9kAos3zSp23UOtpIBmFzJ13U3ivH1gfbAWlIgIDltkk46pTrGKlUvt1AvEYBSScNGBB4ho16m0bPvzvU6pJq7yzNiqqYieccvrHWENlslJtarol3AeNSbgH6yjT1VjVjZ70zp71fb7Nppr3qr3D1ROffoaeSlhCVbIJvLUby1cZAoAOgD+p1xYWbUWqd2FlfvVXq96p3olQqr5P/AJRJ9IL94qAtRAatqvrbZdW2i+tLalJR+kQCQMOMwCkyKz2peeLc+lqXQU1S4m/S8NSqk0BGvo6YCDZ5sqGrRnWxK+MQ2jc0qAPDUpVTQEVONAOOAsRkpZnwaTlmDpbaSk9YGPtrAe1vyW7Sz7WtxpaB1lJA9sBXDMvlM1ITyxMq3NtxstqUoHgqCgRUasQRXVAZZ7Mp2Z+dbEsrdG2m7gUAaKUpVTTj1CsBYvJqR3CUl2SKFtlCT1hIr7awCF8Iq0b8+yzqaZr9qzU+wJ9UA7cgrM+DWfKNUoQykq85QvH2mAXXhJ/RpP65f8ggJNmN8jy/nOe8VAT6AhFreWW/RrvvBALHPDMqatKXcbUUrRLNqSRqIJIjpvJm1RduXbdcZiacT7UN6cREwjiMsZgKUbrJSpCUbmWUFsJQq+AG6XRwiTHUz2Ls27ERNWYmZzvTnMxjXwQd5LTmcoH3GEsKUm4AkVCEhSgitwKWBeUE1NATriez2Zs9q9N6mJ3uPOccdZiOs82JrmYwdWWeQSrVk7PCHkslpoHhJKq320DUf+Ptj5df87V4z8W7GiG/EA9/7rfZK/FETLesPMa6xMsPKnEKDTqHCA2am4oKp87ogG7b9iMzjC2JhF9tWrQQdRB1EccAoZvMAN08VOEN8S26q9YIHsgGNkNkLLWYhQZqtxdL7q/nKpoApgB0D7awEpgPhEB8uDigMoAgFLZ+aBbdpid+EpKBMKeuXDe4Siqla01wDagCAVeWWZaXmnVPSzhllrJKk3byCTrA0jqGEBs5DZn5eRdS+64Zh1JqioohJ47us9ZwgGXAEAssuMzsvOuqfZcMu6upWALyFK/Su6QeOmmAwyIzNS8m6h+YcMw6g1QKXUJI0GmkkdOiAaEApMs80Dk/PuTJmkpQsp4Fw1CQACAb1NR9cA2kigoNEBCs6GQ6rUaZQh5LRbWVVUkqBBTTUYDq5BZOGz5JqVUsOFBUSoCgN5RVo+2AkMBCLW8st+jXfeCA5uXWSMpNONqmC8h1tG53mrtFJ0pqFax0Rs7Ntl/Zqpqs1bszrp84YmmKtUY+LmzuWnPU1G7/AJztD0s+yPo891R0Hxc2fy056mof5ztD0s+yPox3VHRKGUKQlKU2jPhKQEgbnLYACgHzOKKqZmZzKRneXzlP9nLbOMAvL5yn+zltnAF5fOU/2cts4AvL5yn+zltnAF5fOU/2cts4AvL5yn+zltnAF5fOU/2cts4AvL5yn+zltnAF5fOU/wBnLbOALy+cp/s5bZwBeXzlP9nLbOALy+cp/s5bZwBeXzlP9nLbOALy+cp/s5bZwBeXzlP9nLbOALy+cp/s5bZwBeXzlP8AZy2zgC8vnKf7OW2cAXl85T/Zy2zgC8vnKf7OW2cAXl85T/Zy2zgC8vnKf7OW2cAXl85T/Zy2zgC8vnKf7OW2cAXl85T/AGcts4DfsGQQp1ThefmH1NlkOPBsXGybyglLaQKk6zxes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304800"/>
            <a:ext cx="28575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46" name="Picture 6" descr="http://upload.wikimedia.org/wikipedia/sl/7/7d/Reg_oznaka_slo_no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4690" y="5143512"/>
            <a:ext cx="5083303" cy="1159084"/>
          </a:xfrm>
          <a:prstGeom prst="rect">
            <a:avLst/>
          </a:prstGeom>
          <a:noFill/>
        </p:spPr>
      </p:pic>
      <p:pic>
        <p:nvPicPr>
          <p:cNvPr id="10250" name="Picture 10" descr="http://upload.wikimedia.org/wikipedia/commons/f/f5/Pristani%C5%A1%C4%8De_na_Bregu_17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357298"/>
            <a:ext cx="4887497" cy="3451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2360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</a:p>
          <a:p>
            <a:pPr>
              <a:buNone/>
            </a:pP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listening</a:t>
            </a:r>
            <a:r>
              <a:rPr lang="sl-SI" dirty="0" smtClean="0"/>
              <a:t>!</a:t>
            </a:r>
            <a:endParaRPr lang="sl-SI" dirty="0"/>
          </a:p>
        </p:txBody>
      </p:sp>
      <p:pic>
        <p:nvPicPr>
          <p:cNvPr id="1026" name="Picture 2" descr="http://upload.wikimedia.org/wikipedia/commons/7/72/Ljubljana_Mont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206" y="0"/>
            <a:ext cx="505735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13940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20120"/>
            <a:ext cx="8229600" cy="452596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3074" name="Picture 2" descr="http://www.radiohit.si/modules/aktualno/uploads/jankovic_cop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85" y="214290"/>
            <a:ext cx="5063399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upload.wikimedia.org/wikipedia/sl/9/9b/Zastava_MOL_lezec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8" descr="http://upload.wikimedia.org/wikipedia/sl/9/9b/Zastava_MOL_lezec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2" name="Picture 10" descr="http://www.ljubljana.si/file/1150895/mol-zastava_lezeca-z-obro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14818"/>
            <a:ext cx="5892389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ljubljana.si/file/1150872/mol-grb_veliki-za-sli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3125972" cy="3857652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357158" y="4071942"/>
            <a:ext cx="2664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 err="1" smtClean="0">
                <a:solidFill>
                  <a:schemeClr val="tx2">
                    <a:lumMod val="10000"/>
                  </a:schemeClr>
                </a:solidFill>
              </a:rPr>
              <a:t>Coat</a:t>
            </a:r>
            <a:r>
              <a:rPr lang="sl-SI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sl-SI" sz="2800" b="1" dirty="0" err="1" smtClean="0">
                <a:solidFill>
                  <a:schemeClr val="tx2">
                    <a:lumMod val="10000"/>
                  </a:schemeClr>
                </a:solidFill>
              </a:rPr>
              <a:t>of</a:t>
            </a:r>
            <a:r>
              <a:rPr lang="sl-SI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sl-SI" sz="2800" b="1" dirty="0" err="1" smtClean="0">
                <a:solidFill>
                  <a:schemeClr val="tx2">
                    <a:lumMod val="10000"/>
                  </a:schemeClr>
                </a:solidFill>
              </a:rPr>
              <a:t>arms</a:t>
            </a:r>
            <a:endParaRPr lang="sl-SI" sz="28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000496" y="2857496"/>
            <a:ext cx="24500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err="1" smtClean="0"/>
              <a:t>Mayor</a:t>
            </a:r>
            <a:r>
              <a:rPr lang="sl-SI" sz="2800" b="1" dirty="0" smtClean="0"/>
              <a:t>: </a:t>
            </a:r>
          </a:p>
          <a:p>
            <a:r>
              <a:rPr lang="sl-SI" sz="2800" b="1" dirty="0" smtClean="0"/>
              <a:t>Zoran Janković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000364" y="6000768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err="1" smtClean="0">
                <a:solidFill>
                  <a:schemeClr val="tx2">
                    <a:lumMod val="10000"/>
                  </a:schemeClr>
                </a:solidFill>
              </a:rPr>
              <a:t>Flag</a:t>
            </a:r>
            <a:endParaRPr lang="sl-SI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325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8000" b="1" dirty="0" smtClean="0"/>
              <a:t>HISTORY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r>
              <a:rPr lang="sl-SI" sz="2800" dirty="0" err="1" smtClean="0"/>
              <a:t>Around</a:t>
            </a:r>
            <a:r>
              <a:rPr lang="sl-SI" sz="2800" dirty="0" smtClean="0"/>
              <a:t> 2000 BC </a:t>
            </a:r>
            <a:r>
              <a:rPr lang="sl-SI" sz="2800" dirty="0" err="1" smtClean="0"/>
              <a:t>the</a:t>
            </a:r>
            <a:r>
              <a:rPr lang="sl-SI" sz="2800" dirty="0" smtClean="0"/>
              <a:t> Ljubljana </a:t>
            </a:r>
            <a:r>
              <a:rPr lang="sl-SI" sz="2800" dirty="0" err="1" smtClean="0"/>
              <a:t>marshes</a:t>
            </a:r>
            <a:r>
              <a:rPr lang="sl-SI" sz="2800" dirty="0" smtClean="0"/>
              <a:t> </a:t>
            </a:r>
            <a:r>
              <a:rPr lang="sl-SI" sz="2800" dirty="0" err="1" smtClean="0"/>
              <a:t>were</a:t>
            </a:r>
            <a:r>
              <a:rPr lang="sl-SI" sz="2800" dirty="0" smtClean="0"/>
              <a:t> </a:t>
            </a:r>
            <a:r>
              <a:rPr lang="sl-SI" sz="2800" dirty="0" err="1" smtClean="0"/>
              <a:t>settled</a:t>
            </a:r>
            <a:r>
              <a:rPr lang="sl-SI" sz="2800" dirty="0" smtClean="0"/>
              <a:t> </a:t>
            </a:r>
            <a:r>
              <a:rPr lang="sl-SI" sz="2800" dirty="0" err="1" smtClean="0"/>
              <a:t>by</a:t>
            </a:r>
            <a:r>
              <a:rPr lang="sl-SI" sz="2800" dirty="0"/>
              <a:t> </a:t>
            </a:r>
            <a:r>
              <a:rPr lang="sl-SI" sz="2800" dirty="0" err="1" smtClean="0"/>
              <a:t>people</a:t>
            </a:r>
            <a:r>
              <a:rPr lang="sl-SI" sz="2800" dirty="0" smtClean="0"/>
              <a:t> </a:t>
            </a:r>
            <a:r>
              <a:rPr lang="sl-SI" sz="2800" dirty="0" err="1" smtClean="0"/>
              <a:t>living</a:t>
            </a:r>
            <a:r>
              <a:rPr lang="sl-SI" sz="2800" dirty="0" smtClean="0"/>
              <a:t> in pile </a:t>
            </a:r>
            <a:r>
              <a:rPr lang="sl-SI" sz="2800" dirty="0" err="1" smtClean="0"/>
              <a:t>dwellings</a:t>
            </a:r>
            <a:endParaRPr lang="sl-SI" sz="2800" dirty="0" smtClean="0"/>
          </a:p>
          <a:p>
            <a:r>
              <a:rPr lang="sl-SI" sz="2800" dirty="0" err="1" smtClean="0"/>
              <a:t>Hunting</a:t>
            </a:r>
            <a:r>
              <a:rPr lang="sl-SI" sz="2800" dirty="0" smtClean="0"/>
              <a:t>, </a:t>
            </a:r>
            <a:r>
              <a:rPr lang="sl-SI" sz="2800" dirty="0" err="1" smtClean="0"/>
              <a:t>fishing</a:t>
            </a:r>
            <a:r>
              <a:rPr lang="sl-SI" sz="2800" dirty="0" smtClean="0"/>
              <a:t>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sl-SI" sz="2800" dirty="0" err="1" smtClean="0"/>
              <a:t>primitive</a:t>
            </a:r>
            <a:r>
              <a:rPr lang="sl-SI" sz="2800" dirty="0" smtClean="0"/>
              <a:t> </a:t>
            </a:r>
            <a:r>
              <a:rPr lang="sl-SI" sz="2800" dirty="0" err="1" smtClean="0"/>
              <a:t>agriculture</a:t>
            </a:r>
            <a:endParaRPr lang="sl-SI" sz="2800" dirty="0" smtClean="0"/>
          </a:p>
          <a:p>
            <a:r>
              <a:rPr lang="sl-SI" sz="2800" dirty="0" err="1" smtClean="0"/>
              <a:t>Dugout</a:t>
            </a:r>
            <a:r>
              <a:rPr lang="sl-SI" sz="2800" dirty="0" smtClean="0"/>
              <a:t>, </a:t>
            </a:r>
            <a:r>
              <a:rPr lang="sl-SI" sz="2800" dirty="0" err="1" smtClean="0"/>
              <a:t>wooden</a:t>
            </a:r>
            <a:r>
              <a:rPr lang="sl-SI" sz="2800" dirty="0" smtClean="0"/>
              <a:t> </a:t>
            </a:r>
            <a:r>
              <a:rPr lang="sl-SI" sz="2800" dirty="0" err="1" smtClean="0"/>
              <a:t>canoer</a:t>
            </a:r>
            <a:r>
              <a:rPr lang="sl-SI" sz="2800" dirty="0" smtClean="0"/>
              <a:t> </a:t>
            </a:r>
            <a:r>
              <a:rPr lang="sl-SI" sz="2800" dirty="0" err="1" smtClean="0"/>
              <a:t>for</a:t>
            </a:r>
            <a:r>
              <a:rPr lang="sl-SI" sz="2800" dirty="0" smtClean="0"/>
              <a:t> </a:t>
            </a:r>
            <a:r>
              <a:rPr lang="sl-SI" sz="2800" dirty="0" err="1" smtClean="0"/>
              <a:t>transportation</a:t>
            </a:r>
            <a:endParaRPr lang="sl-SI" sz="2800" dirty="0"/>
          </a:p>
          <a:p>
            <a:endParaRPr lang="sl-SI" dirty="0"/>
          </a:p>
        </p:txBody>
      </p:sp>
      <p:pic>
        <p:nvPicPr>
          <p:cNvPr id="4098" name="Picture 2" descr="http://www.slovenijanadlani.si/wp-content/uploads/2013/03/mostiscar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4955117" cy="32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jubljanskobarje.si/uploads/podobe/nasel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4524750" cy="25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0335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en-US" dirty="0"/>
              <a:t>The oldest wooden wheel in the </a:t>
            </a:r>
            <a:r>
              <a:rPr lang="en-US" dirty="0" smtClean="0"/>
              <a:t>world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(</a:t>
            </a:r>
            <a:r>
              <a:rPr lang="sl-SI" dirty="0" err="1" smtClean="0"/>
              <a:t>over</a:t>
            </a:r>
            <a:r>
              <a:rPr lang="sl-SI" dirty="0" smtClean="0"/>
              <a:t> 5000 </a:t>
            </a:r>
            <a:r>
              <a:rPr lang="sl-SI" dirty="0" err="1" smtClean="0"/>
              <a:t>years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endParaRPr lang="sl-SI" b="1" dirty="0" smtClean="0"/>
          </a:p>
          <a:p>
            <a:endParaRPr lang="sl-SI" b="1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http://www.koliscar.si/images/custom/08kolo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56007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loindom.si/sites/deloindom.si/files/styles/article_page_title_image/public/kolo_u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143248"/>
            <a:ext cx="4931785" cy="32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4270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r>
              <a:rPr lang="sl-SI" dirty="0" err="1" smtClean="0"/>
              <a:t>Around</a:t>
            </a:r>
            <a:r>
              <a:rPr lang="sl-SI" dirty="0" smtClean="0"/>
              <a:t> 50 BC </a:t>
            </a:r>
            <a:r>
              <a:rPr lang="sl-SI" dirty="0" err="1" smtClean="0"/>
              <a:t>the</a:t>
            </a:r>
            <a:r>
              <a:rPr lang="sl-SI" dirty="0" smtClean="0"/>
              <a:t> Romans </a:t>
            </a:r>
            <a:r>
              <a:rPr lang="sl-SI" dirty="0" err="1" smtClean="0"/>
              <a:t>built</a:t>
            </a:r>
            <a:r>
              <a:rPr lang="sl-SI" dirty="0" smtClean="0"/>
              <a:t> Emona</a:t>
            </a:r>
          </a:p>
          <a:p>
            <a:r>
              <a:rPr lang="sl-SI" dirty="0" err="1" smtClean="0"/>
              <a:t>Destroyed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Huns</a:t>
            </a:r>
            <a:r>
              <a:rPr lang="sl-SI" dirty="0" smtClean="0"/>
              <a:t> in 452</a:t>
            </a:r>
            <a:endParaRPr lang="sl-SI" dirty="0"/>
          </a:p>
        </p:txBody>
      </p:sp>
      <p:pic>
        <p:nvPicPr>
          <p:cNvPr id="26630" name="Picture 6" descr="http://upload.wikimedia.org/wikipedia/commons/thumb/b/b1/Emonec_replika_5787.JPG/220px-Emonec_replika_57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71546"/>
            <a:ext cx="3286392" cy="4376877"/>
          </a:xfrm>
          <a:prstGeom prst="rect">
            <a:avLst/>
          </a:prstGeom>
          <a:noFill/>
        </p:spPr>
      </p:pic>
      <p:pic>
        <p:nvPicPr>
          <p:cNvPr id="26628" name="Picture 4" descr="http://www.visitljubljana.com/file/256525/emon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4152420" cy="2714644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5857884" y="5429264"/>
            <a:ext cx="28868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Emonec </a:t>
            </a:r>
            <a:r>
              <a:rPr lang="sl-SI" sz="2800" dirty="0" err="1" smtClean="0"/>
              <a:t>statue</a:t>
            </a:r>
            <a:r>
              <a:rPr lang="sl-SI" sz="2800" dirty="0" smtClean="0"/>
              <a:t> on </a:t>
            </a:r>
          </a:p>
          <a:p>
            <a:r>
              <a:rPr lang="sl-SI" sz="2800" dirty="0" err="1" smtClean="0"/>
              <a:t>Congress</a:t>
            </a:r>
            <a:r>
              <a:rPr lang="sl-SI" sz="2800" dirty="0" smtClean="0"/>
              <a:t> </a:t>
            </a:r>
            <a:r>
              <a:rPr lang="sl-SI" sz="2800" dirty="0" err="1" smtClean="0"/>
              <a:t>square</a:t>
            </a:r>
            <a:endParaRPr lang="sl-SI" sz="2800" dirty="0"/>
          </a:p>
        </p:txBody>
      </p:sp>
      <p:pic>
        <p:nvPicPr>
          <p:cNvPr id="26626" name="Picture 2" descr="http://www.zgodovinarka.si/wp-content/uploads/2010/08/emona-maketa-350x30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214554"/>
            <a:ext cx="3714776" cy="3247776"/>
          </a:xfrm>
          <a:prstGeom prst="rect">
            <a:avLst/>
          </a:prstGeom>
          <a:noFill/>
        </p:spPr>
      </p:pic>
      <p:sp>
        <p:nvSpPr>
          <p:cNvPr id="8" name="Pravokotnik 7"/>
          <p:cNvSpPr/>
          <p:nvPr/>
        </p:nvSpPr>
        <p:spPr>
          <a:xfrm>
            <a:off x="357158" y="592933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7"/>
              </a:rPr>
              <a:t>http://www.youtube.com/watch?v=64zAxAE_Sj8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7200" b="1" dirty="0" smtClean="0"/>
              <a:t>TOURISM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number</a:t>
            </a:r>
            <a:r>
              <a:rPr lang="sl-SI" sz="2800" dirty="0" smtClean="0"/>
              <a:t> </a:t>
            </a:r>
          </a:p>
          <a:p>
            <a:pPr>
              <a:buNone/>
            </a:pPr>
            <a:r>
              <a:rPr lang="sl-SI" sz="2800" dirty="0" smtClean="0"/>
              <a:t>	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visitors</a:t>
            </a:r>
            <a:r>
              <a:rPr lang="sl-SI" sz="2800" dirty="0" smtClean="0"/>
              <a:t> in </a:t>
            </a:r>
          </a:p>
          <a:p>
            <a:pPr>
              <a:buNone/>
            </a:pPr>
            <a:r>
              <a:rPr lang="sl-SI" sz="2800" dirty="0" smtClean="0"/>
              <a:t>	Ljubljana is </a:t>
            </a:r>
          </a:p>
          <a:p>
            <a:pPr>
              <a:buNone/>
            </a:pPr>
            <a:r>
              <a:rPr lang="sl-SI" sz="2800" dirty="0" smtClean="0"/>
              <a:t>	</a:t>
            </a:r>
            <a:r>
              <a:rPr lang="sl-SI" sz="2800" dirty="0" err="1" smtClean="0"/>
              <a:t>rising</a:t>
            </a:r>
            <a:r>
              <a:rPr lang="sl-SI" sz="2800" dirty="0" smtClean="0"/>
              <a:t> </a:t>
            </a:r>
            <a:r>
              <a:rPr lang="sl-SI" sz="2800" dirty="0" err="1" smtClean="0"/>
              <a:t>every</a:t>
            </a:r>
            <a:r>
              <a:rPr lang="sl-SI" sz="2800" dirty="0" smtClean="0"/>
              <a:t> </a:t>
            </a:r>
            <a:r>
              <a:rPr lang="sl-SI" sz="2800" dirty="0" err="1" smtClean="0"/>
              <a:t>year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27650" name="Picture 2" descr="http://upload.wikimedia.org/wikipedia/commons/thumb/0/05/VidGajsek_-_Copova_bottomup.jpg/1280px-VidGajsek_-_Copova_bottom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643050"/>
            <a:ext cx="5286180" cy="3963030"/>
          </a:xfrm>
          <a:prstGeom prst="rect">
            <a:avLst/>
          </a:prstGeom>
          <a:noFill/>
        </p:spPr>
      </p:pic>
      <p:pic>
        <p:nvPicPr>
          <p:cNvPr id="27652" name="Picture 4" descr="http://www.visitljubljana.com/file/501969/fmpgtmp_bgcy1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4638675" cy="3086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 descr="http://www.ljubljanskigrad.si/assets/Uploads/_resampled/SetWidth1000-Ljubljanski-grad-Foto-Arne-Hodali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38173"/>
            <a:ext cx="5214974" cy="3620653"/>
          </a:xfrm>
          <a:prstGeom prst="rect">
            <a:avLst/>
          </a:prstGeom>
          <a:noFill/>
        </p:spPr>
      </p:pic>
      <p:pic>
        <p:nvPicPr>
          <p:cNvPr id="5124" name="Picture 4" descr="http://www.vodic.si/wp-content/uploads/2013/03/ljubljanski-gr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702"/>
            <a:ext cx="8501122" cy="285047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214478" y="357166"/>
            <a:ext cx="6786610" cy="785794"/>
          </a:xfrm>
        </p:spPr>
        <p:txBody>
          <a:bodyPr>
            <a:normAutofit/>
          </a:bodyPr>
          <a:lstStyle/>
          <a:p>
            <a:r>
              <a:rPr lang="sl-SI" sz="3200" dirty="0" smtClean="0"/>
              <a:t>Ljubljana </a:t>
            </a:r>
            <a:r>
              <a:rPr lang="sl-SI" sz="3200" dirty="0" err="1" smtClean="0"/>
              <a:t>castle</a:t>
            </a:r>
            <a:endParaRPr lang="sl-SI" sz="3200" dirty="0"/>
          </a:p>
        </p:txBody>
      </p:sp>
      <p:pic>
        <p:nvPicPr>
          <p:cNvPr id="5126" name="Picture 6" descr="https://encrypted-tbn2.gstatic.com/images?q=tbn:ANd9GcSwXTcekKtfild-8b91JLm2LuFiI_duLciJRaMUuDIB9NTYOzm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156074"/>
            <a:ext cx="3357586" cy="3559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sl-SI" dirty="0" smtClean="0"/>
              <a:t>Prešeren </a:t>
            </a:r>
            <a:r>
              <a:rPr lang="sl-SI" dirty="0" err="1" smtClean="0"/>
              <a:t>square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  <p:pic>
        <p:nvPicPr>
          <p:cNvPr id="7" name="Picture 4" descr="http://upload.wikimedia.org/wikipedia/sl/e/e3/Th_File_SLO-Ljubljana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85794"/>
            <a:ext cx="4434913" cy="5910024"/>
          </a:xfrm>
          <a:prstGeom prst="rect">
            <a:avLst/>
          </a:prstGeom>
          <a:noFill/>
        </p:spPr>
      </p:pic>
      <p:pic>
        <p:nvPicPr>
          <p:cNvPr id="8" name="Picture 6" descr="http://blog.sisq.info/wp-content/2012/01/tromostovj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032448" cy="2681579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4/42/Pre%C5%A1ernov_trg.jpg/1280px-Pre%C5%A1ernov_t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83456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1">
      <a:dk1>
        <a:srgbClr val="008C00"/>
      </a:dk1>
      <a:lt1>
        <a:sysClr val="window" lastClr="FFFFFF"/>
      </a:lt1>
      <a:dk2>
        <a:srgbClr val="008C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147</Words>
  <Application>Microsoft Office PowerPoint</Application>
  <PresentationFormat>Diaprojekcija na zaslonu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Officeova tema</vt:lpstr>
      <vt:lpstr>    LJUBLJANA</vt:lpstr>
      <vt:lpstr>BASIC INFROMATIONS </vt:lpstr>
      <vt:lpstr>PowerPointova predstavitev</vt:lpstr>
      <vt:lpstr>HISTORY </vt:lpstr>
      <vt:lpstr>PowerPointova predstavitev</vt:lpstr>
      <vt:lpstr>PowerPointova predstavitev</vt:lpstr>
      <vt:lpstr>TOURISM</vt:lpstr>
      <vt:lpstr>Ljubljana castle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LJUBLJANA</dc:title>
  <dc:creator>Monika</dc:creator>
  <cp:lastModifiedBy>Manica Perdan-Ocepek</cp:lastModifiedBy>
  <cp:revision>35</cp:revision>
  <dcterms:created xsi:type="dcterms:W3CDTF">2014-09-23T15:10:15Z</dcterms:created>
  <dcterms:modified xsi:type="dcterms:W3CDTF">2014-09-29T07:18:18Z</dcterms:modified>
</cp:coreProperties>
</file>