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-90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48F8-C0FE-4E6B-BB55-C66C4B914DBB}" type="datetimeFigureOut">
              <a:rPr lang="en-US" smtClean="0"/>
              <a:t>4/10/2014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99D4-6537-4D26-99FB-F1EE8C9C9D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328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48F8-C0FE-4E6B-BB55-C66C4B914DBB}" type="datetimeFigureOut">
              <a:rPr lang="en-US" smtClean="0"/>
              <a:t>4/10/2014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99D4-6537-4D26-99FB-F1EE8C9C9D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497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48F8-C0FE-4E6B-BB55-C66C4B914DBB}" type="datetimeFigureOut">
              <a:rPr lang="en-US" smtClean="0"/>
              <a:t>4/10/2014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99D4-6537-4D26-99FB-F1EE8C9C9D5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6871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48F8-C0FE-4E6B-BB55-C66C4B914DBB}" type="datetimeFigureOut">
              <a:rPr lang="en-US" smtClean="0"/>
              <a:t>4/10/2014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99D4-6537-4D26-99FB-F1EE8C9C9D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77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48F8-C0FE-4E6B-BB55-C66C4B914DBB}" type="datetimeFigureOut">
              <a:rPr lang="en-US" smtClean="0"/>
              <a:t>4/10/2014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99D4-6537-4D26-99FB-F1EE8C9C9D5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2040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48F8-C0FE-4E6B-BB55-C66C4B914DBB}" type="datetimeFigureOut">
              <a:rPr lang="en-US" smtClean="0"/>
              <a:t>4/10/2014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99D4-6537-4D26-99FB-F1EE8C9C9D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777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48F8-C0FE-4E6B-BB55-C66C4B914DBB}" type="datetimeFigureOut">
              <a:rPr lang="en-US" smtClean="0"/>
              <a:t>4/10/2014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99D4-6537-4D26-99FB-F1EE8C9C9D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070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48F8-C0FE-4E6B-BB55-C66C4B914DBB}" type="datetimeFigureOut">
              <a:rPr lang="en-US" smtClean="0"/>
              <a:t>4/10/2014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99D4-6537-4D26-99FB-F1EE8C9C9D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734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48F8-C0FE-4E6B-BB55-C66C4B914DBB}" type="datetimeFigureOut">
              <a:rPr lang="en-US" smtClean="0"/>
              <a:t>4/10/2014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99D4-6537-4D26-99FB-F1EE8C9C9D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231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48F8-C0FE-4E6B-BB55-C66C4B914DBB}" type="datetimeFigureOut">
              <a:rPr lang="en-US" smtClean="0"/>
              <a:t>4/10/2014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99D4-6537-4D26-99FB-F1EE8C9C9D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428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48F8-C0FE-4E6B-BB55-C66C4B914DBB}" type="datetimeFigureOut">
              <a:rPr lang="en-US" smtClean="0"/>
              <a:t>4/10/2014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99D4-6537-4D26-99FB-F1EE8C9C9D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606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48F8-C0FE-4E6B-BB55-C66C4B914DBB}" type="datetimeFigureOut">
              <a:rPr lang="en-US" smtClean="0"/>
              <a:t>4/10/2014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99D4-6537-4D26-99FB-F1EE8C9C9D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986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48F8-C0FE-4E6B-BB55-C66C4B914DBB}" type="datetimeFigureOut">
              <a:rPr lang="en-US" smtClean="0"/>
              <a:t>4/10/2014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99D4-6537-4D26-99FB-F1EE8C9C9D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42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48F8-C0FE-4E6B-BB55-C66C4B914DBB}" type="datetimeFigureOut">
              <a:rPr lang="en-US" smtClean="0"/>
              <a:t>4/10/2014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99D4-6537-4D26-99FB-F1EE8C9C9D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744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48F8-C0FE-4E6B-BB55-C66C4B914DBB}" type="datetimeFigureOut">
              <a:rPr lang="en-US" smtClean="0"/>
              <a:t>4/10/2014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99D4-6537-4D26-99FB-F1EE8C9C9D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443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48F8-C0FE-4E6B-BB55-C66C4B914DBB}" type="datetimeFigureOut">
              <a:rPr lang="en-US" smtClean="0"/>
              <a:t>4/10/2014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99D4-6537-4D26-99FB-F1EE8C9C9D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039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048F8-C0FE-4E6B-BB55-C66C4B914DBB}" type="datetimeFigureOut">
              <a:rPr lang="en-US" smtClean="0"/>
              <a:t>4/10/2014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15199D4-6537-4D26-99FB-F1EE8C9C9D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366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Agriculture</a:t>
            </a:r>
            <a:r>
              <a:rPr lang="sl-SI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0517" y="4547937"/>
            <a:ext cx="7782071" cy="1279122"/>
          </a:xfrm>
        </p:spPr>
        <p:txBody>
          <a:bodyPr>
            <a:noAutofit/>
          </a:bodyPr>
          <a:lstStyle/>
          <a:p>
            <a:r>
              <a:rPr lang="en-GB" sz="2000" dirty="0" smtClean="0"/>
              <a:t>Exchange project Slovenia and the Netherlands</a:t>
            </a:r>
          </a:p>
          <a:p>
            <a:r>
              <a:rPr lang="en-GB" sz="2000" dirty="0" smtClean="0"/>
              <a:t>Anže Štirn and Bart </a:t>
            </a:r>
            <a:r>
              <a:rPr lang="en-GB" sz="2000" dirty="0" err="1" smtClean="0"/>
              <a:t>Penni</a:t>
            </a:r>
            <a:r>
              <a:rPr lang="en-US" sz="2000" dirty="0" err="1" smtClean="0"/>
              <a:t>nx</a:t>
            </a:r>
            <a:endParaRPr lang="sl-SI" sz="2000" dirty="0" smtClean="0"/>
          </a:p>
          <a:p>
            <a:r>
              <a:rPr lang="en-US" sz="2000" dirty="0"/>
              <a:t>sentvidudenagriculture.blogspot.com</a:t>
            </a:r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98589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4368800"/>
            <a:ext cx="3204088" cy="240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009274" y="1528011"/>
            <a:ext cx="6328610" cy="4415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 </a:t>
            </a:r>
            <a:r>
              <a:rPr lang="en-GB" sz="2000" dirty="0" smtClean="0"/>
              <a:t>Milk production is more efficient in the Netherlands</a:t>
            </a:r>
          </a:p>
          <a:p>
            <a:r>
              <a:rPr lang="en-GB" sz="2000" dirty="0" smtClean="0"/>
              <a:t>Quality of the milk is about the same</a:t>
            </a:r>
          </a:p>
          <a:p>
            <a:r>
              <a:rPr lang="en-GB" sz="2000" dirty="0" smtClean="0"/>
              <a:t>The relief has a great influence on how a farmer produces milk, and his maximum capacity</a:t>
            </a:r>
          </a:p>
          <a:p>
            <a:r>
              <a:rPr lang="en-GB" sz="2000" dirty="0" smtClean="0"/>
              <a:t>The relief in Slovenia makes it harder to cultivate crops, and other specially adapted equipment has to be used. </a:t>
            </a:r>
          </a:p>
          <a:p>
            <a:pPr marL="0" indent="0">
              <a:buNone/>
            </a:pPr>
            <a:r>
              <a:rPr lang="en-GB" sz="2000" dirty="0" smtClean="0"/>
              <a:t>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55169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question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407459"/>
            <a:ext cx="8870079" cy="4633904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What are the main differences in milk production  between the Netherlands and Slovenia?</a:t>
            </a:r>
            <a:endParaRPr lang="en-GB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002" y="2395033"/>
            <a:ext cx="3209355" cy="3803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56" y="2514601"/>
            <a:ext cx="3863804" cy="3588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464267" y="6205646"/>
            <a:ext cx="2537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Slovenia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13540" y="6198119"/>
            <a:ext cx="2537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Netherlands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81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 questions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Which country has the highest efficiency (grass to milk)?</a:t>
            </a:r>
          </a:p>
          <a:p>
            <a:r>
              <a:rPr lang="en-GB" dirty="0" smtClean="0"/>
              <a:t>Which country produces the best milk quality?</a:t>
            </a:r>
          </a:p>
          <a:p>
            <a:r>
              <a:rPr lang="en-GB" dirty="0" smtClean="0"/>
              <a:t>Which options does a farmer have, to make his farm more efficient?</a:t>
            </a:r>
          </a:p>
          <a:p>
            <a:r>
              <a:rPr lang="en-GB" dirty="0" smtClean="0"/>
              <a:t>Is the amount of cows on one farm different between the two countries, and how does that influence the quality?</a:t>
            </a:r>
          </a:p>
          <a:p>
            <a:r>
              <a:rPr lang="en-GB" dirty="0" smtClean="0"/>
              <a:t>What impact does the relief have on the efficiency of farming in the Netherlands and in Slovenia?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925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163119" cy="1320800"/>
          </a:xfrm>
        </p:spPr>
        <p:txBody>
          <a:bodyPr/>
          <a:lstStyle/>
          <a:p>
            <a:r>
              <a:rPr lang="en-US" dirty="0" smtClean="0"/>
              <a:t>1. Which </a:t>
            </a:r>
            <a:r>
              <a:rPr lang="en-US" dirty="0"/>
              <a:t>country has the highest 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> </a:t>
            </a:r>
            <a:r>
              <a:rPr lang="sl-SI" dirty="0" smtClean="0"/>
              <a:t>    </a:t>
            </a:r>
            <a:r>
              <a:rPr lang="en-US" dirty="0" smtClean="0"/>
              <a:t>efficiency </a:t>
            </a:r>
            <a:r>
              <a:rPr lang="en-US" dirty="0"/>
              <a:t>(grass to milk)?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7027621"/>
              </p:ext>
            </p:extLst>
          </p:nvPr>
        </p:nvGraphicFramePr>
        <p:xfrm>
          <a:off x="938464" y="2237876"/>
          <a:ext cx="3498640" cy="10667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97477"/>
                <a:gridCol w="901163"/>
              </a:tblGrid>
              <a:tr h="26334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Tons of milk on a cow on a year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781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2012</a:t>
                      </a:r>
                      <a:endParaRPr lang="en-US" sz="11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78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The Netherlands</a:t>
                      </a:r>
                      <a:endParaRPr lang="en-US" sz="11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7,73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78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Slovenia</a:t>
                      </a:r>
                      <a:endParaRPr lang="en-US" sz="11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5,63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866089"/>
              </p:ext>
            </p:extLst>
          </p:nvPr>
        </p:nvGraphicFramePr>
        <p:xfrm>
          <a:off x="5414211" y="2273969"/>
          <a:ext cx="2935704" cy="11309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19822"/>
                <a:gridCol w="1315882"/>
              </a:tblGrid>
              <a:tr h="26897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Tons of milk per HA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733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2012</a:t>
                      </a:r>
                      <a:endParaRPr lang="en-US" sz="11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733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The Netherlands</a:t>
                      </a:r>
                      <a:endParaRPr lang="en-US" sz="11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12,75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733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Slovenia</a:t>
                      </a:r>
                      <a:endParaRPr lang="en-US" sz="11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3,44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9" y="4033614"/>
            <a:ext cx="3484605" cy="2323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949151" y="4994405"/>
            <a:ext cx="4034861" cy="1611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 smtClean="0"/>
              <a:t>Relief</a:t>
            </a:r>
          </a:p>
          <a:p>
            <a:r>
              <a:rPr lang="en-US" dirty="0" smtClean="0"/>
              <a:t>Milk and meat cows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13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06895" cy="122816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2. Which </a:t>
            </a:r>
            <a:r>
              <a:rPr lang="en-US" dirty="0"/>
              <a:t>country produces the best milk 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> </a:t>
            </a:r>
            <a:r>
              <a:rPr lang="sl-SI" dirty="0" smtClean="0"/>
              <a:t>   </a:t>
            </a:r>
            <a:r>
              <a:rPr lang="en-US" dirty="0" smtClean="0"/>
              <a:t>quality</a:t>
            </a:r>
            <a:r>
              <a:rPr lang="en-US" dirty="0"/>
              <a:t>?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663066"/>
              </p:ext>
            </p:extLst>
          </p:nvPr>
        </p:nvGraphicFramePr>
        <p:xfrm>
          <a:off x="541421" y="1852862"/>
          <a:ext cx="2877283" cy="14139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3286"/>
                <a:gridCol w="1323997"/>
              </a:tblGrid>
              <a:tr h="28278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Protein%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278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2012</a:t>
                      </a:r>
                      <a:endParaRPr lang="en-US" sz="11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27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The Netherlands</a:t>
                      </a:r>
                      <a:endParaRPr lang="en-US" sz="11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3,53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27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Slovenia</a:t>
                      </a:r>
                      <a:endParaRPr lang="en-US" sz="11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3,3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27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Optimal </a:t>
                      </a:r>
                      <a:endParaRPr lang="en-US" sz="11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As high as possible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536290"/>
              </p:ext>
            </p:extLst>
          </p:nvPr>
        </p:nvGraphicFramePr>
        <p:xfrm>
          <a:off x="3705725" y="1828800"/>
          <a:ext cx="2839453" cy="13437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67854"/>
                <a:gridCol w="1371599"/>
              </a:tblGrid>
              <a:tr h="335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Fat%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594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2012</a:t>
                      </a:r>
                      <a:endParaRPr lang="en-US" sz="11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5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The Netherlands</a:t>
                      </a:r>
                      <a:endParaRPr lang="en-US" sz="11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4,40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5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Slovenia</a:t>
                      </a:r>
                      <a:endParaRPr lang="en-US" sz="11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 dirty="0" smtClean="0">
                          <a:effectLst/>
                        </a:rPr>
                        <a:t>                     </a:t>
                      </a:r>
                      <a:r>
                        <a:rPr lang="en-US" sz="1100" u="none" strike="noStrike" dirty="0" smtClean="0">
                          <a:effectLst/>
                        </a:rPr>
                        <a:t>3,6-4,2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791304"/>
              </p:ext>
            </p:extLst>
          </p:nvPr>
        </p:nvGraphicFramePr>
        <p:xfrm>
          <a:off x="6882063" y="1888958"/>
          <a:ext cx="3038453" cy="13159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4735"/>
                <a:gridCol w="873718"/>
              </a:tblGrid>
              <a:tr h="3289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Lactose</a:t>
                      </a:r>
                      <a:r>
                        <a:rPr lang="sl-SI" sz="1200" u="none" strike="noStrike" dirty="0" smtClean="0">
                          <a:effectLst/>
                        </a:rPr>
                        <a:t>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2898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2012</a:t>
                      </a:r>
                      <a:endParaRPr lang="en-US" sz="11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289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The Netherlands</a:t>
                      </a:r>
                      <a:endParaRPr lang="en-US" sz="11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4,54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289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Slovenia</a:t>
                      </a:r>
                      <a:endParaRPr lang="en-US" sz="11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4,7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1" r="27252"/>
          <a:stretch/>
        </p:blipFill>
        <p:spPr>
          <a:xfrm>
            <a:off x="1944130" y="3683000"/>
            <a:ext cx="1545028" cy="28767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6" t="12713" r="30842" b="10448"/>
          <a:stretch/>
        </p:blipFill>
        <p:spPr>
          <a:xfrm>
            <a:off x="3966780" y="3451654"/>
            <a:ext cx="1457646" cy="2973209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649368" y="4607253"/>
            <a:ext cx="4034861" cy="1326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Fat% : Protein</a:t>
            </a:r>
            <a:r>
              <a:rPr lang="sl-SI" dirty="0" smtClean="0"/>
              <a:t>s</a:t>
            </a:r>
            <a:r>
              <a:rPr lang="en-US" dirty="0" smtClean="0"/>
              <a:t>% is normally around 5:4</a:t>
            </a:r>
          </a:p>
          <a:p>
            <a:r>
              <a:rPr lang="en-US" dirty="0" smtClean="0"/>
              <a:t>Lactose is rewarded the most, then </a:t>
            </a:r>
            <a:r>
              <a:rPr lang="sl-SI" dirty="0" smtClean="0"/>
              <a:t>p</a:t>
            </a:r>
            <a:r>
              <a:rPr lang="en-US" dirty="0" smtClean="0"/>
              <a:t>protein</a:t>
            </a:r>
            <a:r>
              <a:rPr lang="sl-SI" dirty="0" smtClean="0"/>
              <a:t>s</a:t>
            </a:r>
            <a:r>
              <a:rPr lang="en-US" dirty="0" smtClean="0"/>
              <a:t>, then </a:t>
            </a:r>
            <a:r>
              <a:rPr lang="sl-SI" dirty="0" smtClean="0"/>
              <a:t>f</a:t>
            </a:r>
            <a:r>
              <a:rPr lang="en-US" dirty="0" smtClean="0"/>
              <a:t>at</a:t>
            </a:r>
          </a:p>
          <a:p>
            <a:pPr marL="0" indent="0">
              <a:buNone/>
            </a:pPr>
            <a:endParaRPr lang="sl-SI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33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232713" cy="1320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3. Which </a:t>
            </a:r>
            <a:r>
              <a:rPr lang="en-US" dirty="0"/>
              <a:t>options does a farmer have, to </a:t>
            </a:r>
            <a:r>
              <a:rPr lang="sl-SI" dirty="0" smtClean="0"/>
              <a:t>      </a:t>
            </a:r>
            <a:br>
              <a:rPr lang="sl-SI" dirty="0" smtClean="0"/>
            </a:br>
            <a:r>
              <a:rPr lang="sl-SI" dirty="0"/>
              <a:t> </a:t>
            </a:r>
            <a:r>
              <a:rPr lang="sl-SI" dirty="0" smtClean="0"/>
              <a:t>   </a:t>
            </a:r>
            <a:r>
              <a:rPr lang="en-US" dirty="0" smtClean="0"/>
              <a:t>make </a:t>
            </a:r>
            <a:r>
              <a:rPr lang="en-US" dirty="0"/>
              <a:t>his farm more efficient?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373" y="2225157"/>
            <a:ext cx="3779674" cy="2963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60" y="2225157"/>
            <a:ext cx="4444898" cy="2963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951978" y="5332184"/>
            <a:ext cx="4034861" cy="1326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 Animal well being and efficiency</a:t>
            </a:r>
          </a:p>
          <a:p>
            <a:r>
              <a:rPr lang="en-US" dirty="0" smtClean="0"/>
              <a:t>Small investments </a:t>
            </a:r>
          </a:p>
          <a:p>
            <a:pPr marL="0" indent="0">
              <a:buNone/>
            </a:pPr>
            <a:endParaRPr lang="sl-SI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10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1711891" cy="1320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4. </a:t>
            </a:r>
            <a:r>
              <a:rPr lang="en-GB" dirty="0" smtClean="0"/>
              <a:t>Is the amount of cows on one farm different</a:t>
            </a:r>
            <a:br>
              <a:rPr lang="en-GB" dirty="0" smtClean="0"/>
            </a:br>
            <a:r>
              <a:rPr lang="en-GB" dirty="0" smtClean="0"/>
              <a:t>    between the two countries, and how does </a:t>
            </a:r>
            <a:br>
              <a:rPr lang="en-GB" dirty="0" smtClean="0"/>
            </a:br>
            <a:r>
              <a:rPr lang="en-GB" dirty="0" smtClean="0"/>
              <a:t>    that influence the quality?</a:t>
            </a:r>
            <a:br>
              <a:rPr lang="en-GB" dirty="0" smtClean="0"/>
            </a:b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189254"/>
              </p:ext>
            </p:extLst>
          </p:nvPr>
        </p:nvGraphicFramePr>
        <p:xfrm>
          <a:off x="553453" y="2490538"/>
          <a:ext cx="2947735" cy="1079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15712"/>
                <a:gridCol w="832023"/>
              </a:tblGrid>
              <a:tr h="26987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Average cows on farm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987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2012</a:t>
                      </a:r>
                      <a:endParaRPr lang="en-US" sz="11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987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The Netherlands</a:t>
                      </a:r>
                      <a:endParaRPr lang="en-US" sz="11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79,71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987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Slovenia</a:t>
                      </a:r>
                      <a:endParaRPr lang="en-US" sz="11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3,85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081108"/>
              </p:ext>
            </p:extLst>
          </p:nvPr>
        </p:nvGraphicFramePr>
        <p:xfrm>
          <a:off x="3876705" y="2586789"/>
          <a:ext cx="2603500" cy="10749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6523"/>
                <a:gridCol w="1166977"/>
              </a:tblGrid>
              <a:tr h="268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Tons of milk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874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2010</a:t>
                      </a:r>
                      <a:endParaRPr lang="en-US" sz="11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8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The Netherlands</a:t>
                      </a:r>
                      <a:endParaRPr lang="en-US" sz="11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11468581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8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Slovenia</a:t>
                      </a:r>
                      <a:endParaRPr lang="en-US" sz="11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625.000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428155"/>
              </p:ext>
            </p:extLst>
          </p:nvPr>
        </p:nvGraphicFramePr>
        <p:xfrm>
          <a:off x="6859751" y="2550695"/>
          <a:ext cx="2959100" cy="10710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08200"/>
                <a:gridCol w="850900"/>
              </a:tblGrid>
              <a:tr h="27852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Dairy cows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852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2012</a:t>
                      </a:r>
                      <a:endParaRPr lang="en-US" sz="11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85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The Netherlands</a:t>
                      </a:r>
                      <a:endParaRPr lang="en-US" sz="11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1484000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54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Slovenia</a:t>
                      </a:r>
                      <a:endParaRPr lang="en-US" sz="11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111022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1"/>
          <a:stretch/>
        </p:blipFill>
        <p:spPr>
          <a:xfrm>
            <a:off x="677333" y="3843362"/>
            <a:ext cx="4794675" cy="2746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472008" y="4687434"/>
            <a:ext cx="4034861" cy="132649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Relief has a great influence on the maximum capacity of a farm.</a:t>
            </a:r>
          </a:p>
          <a:p>
            <a:r>
              <a:rPr lang="en-US" sz="2200" dirty="0" smtClean="0"/>
              <a:t>Lands of Slovenian farmers are most times scattered in a range of 10 km. </a:t>
            </a:r>
            <a:endParaRPr lang="sl-SI" sz="2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56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860951" cy="1320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5. </a:t>
            </a:r>
            <a:r>
              <a:rPr lang="en-GB" dirty="0" smtClean="0"/>
              <a:t>What is the impact of the relief on the </a:t>
            </a:r>
            <a:br>
              <a:rPr lang="en-GB" dirty="0" smtClean="0"/>
            </a:br>
            <a:r>
              <a:rPr lang="en-GB" dirty="0" smtClean="0"/>
              <a:t>    efficiency of production in the Netherlands </a:t>
            </a:r>
            <a:br>
              <a:rPr lang="en-GB" dirty="0" smtClean="0"/>
            </a:br>
            <a:r>
              <a:rPr lang="en-GB" dirty="0" smtClean="0"/>
              <a:t>    and in Slovenia?</a:t>
            </a:r>
            <a:br>
              <a:rPr lang="en-GB" dirty="0" smtClean="0"/>
            </a:b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493988"/>
              </p:ext>
            </p:extLst>
          </p:nvPr>
        </p:nvGraphicFramePr>
        <p:xfrm>
          <a:off x="840088" y="2312773"/>
          <a:ext cx="2603500" cy="914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6523"/>
                <a:gridCol w="1166977"/>
              </a:tblGrid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Nr. Dairy farms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2010</a:t>
                      </a:r>
                      <a:endParaRPr lang="en-US" sz="11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The Netherlands</a:t>
                      </a:r>
                      <a:endParaRPr lang="en-US" sz="11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18.618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Slovenia</a:t>
                      </a:r>
                      <a:endParaRPr lang="en-US" sz="11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28.824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4607035" y="2240796"/>
            <a:ext cx="4034861" cy="1326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Other equipment</a:t>
            </a:r>
          </a:p>
          <a:p>
            <a:r>
              <a:rPr lang="en-US" dirty="0" smtClean="0"/>
              <a:t>Triglav 2864 m</a:t>
            </a:r>
          </a:p>
          <a:p>
            <a:r>
              <a:rPr lang="en-US" dirty="0" smtClean="0"/>
              <a:t>Vaalserberg 323 m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05" y="3567289"/>
            <a:ext cx="2436569" cy="2784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035" y="3877685"/>
            <a:ext cx="3733256" cy="247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265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Excursion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18" y="1585833"/>
            <a:ext cx="4046455" cy="2281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125" y="4364580"/>
            <a:ext cx="3023457" cy="2267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81" y="4364580"/>
            <a:ext cx="3023457" cy="2267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68" y="4364580"/>
            <a:ext cx="3023458" cy="2267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774" y="1585833"/>
            <a:ext cx="3041452" cy="2281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226" y="1585833"/>
            <a:ext cx="3041452" cy="2281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937890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139</TotalTime>
  <Words>381</Words>
  <Application>Microsoft Office PowerPoint</Application>
  <PresentationFormat>Po meri</PresentationFormat>
  <Paragraphs>93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1" baseType="lpstr">
      <vt:lpstr>Facet</vt:lpstr>
      <vt:lpstr>Agriculture </vt:lpstr>
      <vt:lpstr>Main question :</vt:lpstr>
      <vt:lpstr>Sub questions :</vt:lpstr>
      <vt:lpstr>1. Which country has the highest       efficiency (grass to milk)?</vt:lpstr>
      <vt:lpstr>2. Which country produces the best milk      quality? </vt:lpstr>
      <vt:lpstr>3. Which options does a farmer have, to            make his farm more efficient? </vt:lpstr>
      <vt:lpstr>4. Is the amount of cows on one farm different     between the two countries, and how does      that influence the quality? </vt:lpstr>
      <vt:lpstr>5. What is the impact of the relief on the      efficiency of production in the Netherlands      and in Slovenia? </vt:lpstr>
      <vt:lpstr>Excursion </vt:lpstr>
      <vt:lpstr>Conclusion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Agriculture</dc:title>
  <dc:creator>Anze Stirn</dc:creator>
  <cp:lastModifiedBy>Manica Perdan-Ocepek</cp:lastModifiedBy>
  <cp:revision>19</cp:revision>
  <dcterms:created xsi:type="dcterms:W3CDTF">2014-03-27T08:23:47Z</dcterms:created>
  <dcterms:modified xsi:type="dcterms:W3CDTF">2014-04-10T09:06:29Z</dcterms:modified>
</cp:coreProperties>
</file>