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63" r:id="rId5"/>
    <p:sldId id="264" r:id="rId6"/>
    <p:sldId id="259" r:id="rId7"/>
    <p:sldId id="261" r:id="rId8"/>
    <p:sldId id="260" r:id="rId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rednji slo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Srednji slog 2 – poudarek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102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A8253-C777-4ECA-9DE2-274E9110B950}" type="datetimeFigureOut">
              <a:rPr lang="sl-SI" smtClean="0"/>
              <a:t>10.4.2014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2DA8-2AAC-40F3-926D-E8470BE404A0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20892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A8253-C777-4ECA-9DE2-274E9110B950}" type="datetimeFigureOut">
              <a:rPr lang="sl-SI" smtClean="0"/>
              <a:t>10.4.2014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2DA8-2AAC-40F3-926D-E8470BE404A0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25355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A8253-C777-4ECA-9DE2-274E9110B950}" type="datetimeFigureOut">
              <a:rPr lang="sl-SI" smtClean="0"/>
              <a:t>10.4.2014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2DA8-2AAC-40F3-926D-E8470BE404A0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24894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A8253-C777-4ECA-9DE2-274E9110B950}" type="datetimeFigureOut">
              <a:rPr lang="sl-SI" smtClean="0"/>
              <a:t>10.4.2014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2DA8-2AAC-40F3-926D-E8470BE404A0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98923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A8253-C777-4ECA-9DE2-274E9110B950}" type="datetimeFigureOut">
              <a:rPr lang="sl-SI" smtClean="0"/>
              <a:t>10.4.2014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2DA8-2AAC-40F3-926D-E8470BE404A0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0741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A8253-C777-4ECA-9DE2-274E9110B950}" type="datetimeFigureOut">
              <a:rPr lang="sl-SI" smtClean="0"/>
              <a:t>10.4.2014</a:t>
            </a:fld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2DA8-2AAC-40F3-926D-E8470BE404A0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40066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A8253-C777-4ECA-9DE2-274E9110B950}" type="datetimeFigureOut">
              <a:rPr lang="sl-SI" smtClean="0"/>
              <a:t>10.4.2014</a:t>
            </a:fld>
            <a:endParaRPr lang="sl-SI" dirty="0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2DA8-2AAC-40F3-926D-E8470BE404A0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16054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A8253-C777-4ECA-9DE2-274E9110B950}" type="datetimeFigureOut">
              <a:rPr lang="sl-SI" smtClean="0"/>
              <a:t>10.4.2014</a:t>
            </a:fld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2DA8-2AAC-40F3-926D-E8470BE404A0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2025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A8253-C777-4ECA-9DE2-274E9110B950}" type="datetimeFigureOut">
              <a:rPr lang="sl-SI" smtClean="0"/>
              <a:t>10.4.2014</a:t>
            </a:fld>
            <a:endParaRPr lang="sl-SI" dirty="0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2DA8-2AAC-40F3-926D-E8470BE404A0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13306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A8253-C777-4ECA-9DE2-274E9110B950}" type="datetimeFigureOut">
              <a:rPr lang="sl-SI" smtClean="0"/>
              <a:t>10.4.2014</a:t>
            </a:fld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2DA8-2AAC-40F3-926D-E8470BE404A0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3435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A8253-C777-4ECA-9DE2-274E9110B950}" type="datetimeFigureOut">
              <a:rPr lang="sl-SI" smtClean="0"/>
              <a:t>10.4.2014</a:t>
            </a:fld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2DA8-2AAC-40F3-926D-E8470BE404A0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018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A8253-C777-4ECA-9DE2-274E9110B950}" type="datetimeFigureOut">
              <a:rPr lang="sl-SI" smtClean="0"/>
              <a:t>10.4.2014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32DA8-2AAC-40F3-926D-E8470BE404A0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0314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74617" y="571500"/>
            <a:ext cx="9989127" cy="3273137"/>
          </a:xfrm>
        </p:spPr>
        <p:txBody>
          <a:bodyPr>
            <a:normAutofit/>
          </a:bodyPr>
          <a:lstStyle/>
          <a:p>
            <a:r>
              <a:rPr lang="en-GB" sz="7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FORESTS IN SLOVENIA AND NETHERLANDS</a:t>
            </a:r>
            <a:endParaRPr lang="en-GB" sz="7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3034061" y="5280953"/>
            <a:ext cx="63977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 smtClean="0">
                <a:solidFill>
                  <a:srgbClr val="FFFF00"/>
                </a:solidFill>
              </a:rPr>
              <a:t>  </a:t>
            </a:r>
            <a:r>
              <a:rPr lang="en-GB" sz="2400" b="1" dirty="0" smtClean="0">
                <a:solidFill>
                  <a:srgbClr val="FFFF00"/>
                </a:solidFill>
              </a:rPr>
              <a:t>Project by: Ana Lovrenčič and Juliette van </a:t>
            </a:r>
            <a:r>
              <a:rPr lang="en-GB" sz="2400" b="1" dirty="0" smtClean="0">
                <a:solidFill>
                  <a:srgbClr val="FFFF00"/>
                </a:solidFill>
              </a:rPr>
              <a:t>Acker</a:t>
            </a:r>
            <a:endParaRPr lang="sl-SI" sz="2400" b="1" dirty="0" smtClean="0">
              <a:solidFill>
                <a:srgbClr val="FFFF00"/>
              </a:solidFill>
            </a:endParaRPr>
          </a:p>
          <a:p>
            <a:r>
              <a:rPr lang="sl-SI" sz="2400" dirty="0" smtClean="0">
                <a:solidFill>
                  <a:srgbClr val="FFFF00"/>
                </a:solidFill>
              </a:rPr>
              <a:t>     </a:t>
            </a:r>
            <a:r>
              <a:rPr lang="en-GB" sz="2400" dirty="0" smtClean="0">
                <a:solidFill>
                  <a:srgbClr val="FFFF00"/>
                </a:solidFill>
              </a:rPr>
              <a:t>http</a:t>
            </a:r>
            <a:r>
              <a:rPr lang="en-GB" sz="2400" dirty="0">
                <a:solidFill>
                  <a:srgbClr val="FFFF00"/>
                </a:solidFill>
              </a:rPr>
              <a:t>://anajulietteexchange.wordpress.com/ </a:t>
            </a:r>
            <a:endParaRPr lang="en-GB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36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FF00"/>
                </a:solidFill>
              </a:rPr>
              <a:t>WHY DID WE CHOOSE THIS SUBJECT?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Slovenia: many forests</a:t>
            </a:r>
            <a:br>
              <a:rPr lang="en-GB" dirty="0" smtClean="0"/>
            </a:br>
            <a:r>
              <a:rPr lang="en-GB" dirty="0" smtClean="0"/>
              <a:t>energy</a:t>
            </a:r>
          </a:p>
          <a:p>
            <a:r>
              <a:rPr lang="en-GB" dirty="0" smtClean="0"/>
              <a:t>Netherlands: less forests,</a:t>
            </a:r>
            <a:br>
              <a:rPr lang="en-GB" dirty="0" smtClean="0"/>
            </a:br>
            <a:r>
              <a:rPr lang="en-GB" dirty="0" smtClean="0"/>
              <a:t>recreation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872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399309" y="145617"/>
            <a:ext cx="9144000" cy="1070119"/>
          </a:xfrm>
        </p:spPr>
        <p:txBody>
          <a:bodyPr>
            <a:normAutofit/>
          </a:bodyPr>
          <a:lstStyle/>
          <a:p>
            <a:r>
              <a:rPr lang="sl-SI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</a:t>
            </a:r>
            <a:endParaRPr lang="sl-SI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45" y="1215737"/>
            <a:ext cx="5694219" cy="427066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073" y="2535383"/>
            <a:ext cx="5011385" cy="3758539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6624947" y="1192647"/>
            <a:ext cx="4197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What‘s is exactly meant by a forest?</a:t>
            </a:r>
          </a:p>
          <a:p>
            <a:r>
              <a:rPr lang="en-GB" sz="2000" i="1" dirty="0" smtClean="0"/>
              <a:t>It‘s a highly complex, constantly changing environment made up of a variety of living things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25509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 smtClean="0"/>
          </a:p>
          <a:p>
            <a:endParaRPr lang="sl-SI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058934"/>
              </p:ext>
            </p:extLst>
          </p:nvPr>
        </p:nvGraphicFramePr>
        <p:xfrm>
          <a:off x="405245" y="688489"/>
          <a:ext cx="10948554" cy="517677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474277"/>
                <a:gridCol w="5474277"/>
              </a:tblGrid>
              <a:tr h="994635">
                <a:tc>
                  <a:txBody>
                    <a:bodyPr/>
                    <a:lstStyle/>
                    <a:p>
                      <a:r>
                        <a:rPr lang="sl-SI" sz="5400" dirty="0" smtClean="0"/>
                        <a:t>SLOVENIA</a:t>
                      </a:r>
                      <a:endParaRPr lang="sl-SI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5400" dirty="0" smtClean="0"/>
                        <a:t>NETHERLANDS</a:t>
                      </a:r>
                      <a:endParaRPr lang="sl-SI" sz="5400" dirty="0"/>
                    </a:p>
                  </a:txBody>
                  <a:tcPr/>
                </a:tc>
              </a:tr>
              <a:tr h="1028903">
                <a:tc>
                  <a:txBody>
                    <a:bodyPr/>
                    <a:lstStyle/>
                    <a:p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third most forested country 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least forested 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25193">
                <a:tc>
                  <a:txBody>
                    <a:bodyPr/>
                    <a:lstStyle/>
                    <a:p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 protected areas 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 protected areas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140058">
                <a:tc>
                  <a:txBody>
                    <a:bodyPr/>
                    <a:lstStyle/>
                    <a:p>
                      <a:r>
                        <a:rPr lang="en-GB" sz="28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Triglav</a:t>
                      </a:r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National Park - 83.807 ha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 </a:t>
                      </a:r>
                      <a:r>
                        <a:rPr lang="en-GB" sz="2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Oosterschelde - </a:t>
                      </a:r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37.000 ha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25193">
                <a:tc>
                  <a:txBody>
                    <a:bodyPr/>
                    <a:lstStyle/>
                    <a:p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5.200 animal </a:t>
                      </a:r>
                      <a:r>
                        <a:rPr lang="en-GB" sz="2800" kern="1200" noProof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species</a:t>
                      </a:r>
                      <a:endParaRPr lang="en-GB" sz="2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569 animal</a:t>
                      </a:r>
                      <a:r>
                        <a:rPr lang="en-GB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species  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762797">
                <a:tc>
                  <a:txBody>
                    <a:bodyPr/>
                    <a:lstStyle/>
                    <a:p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950 species of plants 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1221 species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84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5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GLAZE ICE</a:t>
            </a:r>
            <a:endParaRPr lang="sl-SI" sz="5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2730" y="1557772"/>
            <a:ext cx="5884718" cy="1218911"/>
          </a:xfrm>
        </p:spPr>
        <p:txBody>
          <a:bodyPr/>
          <a:lstStyle/>
          <a:p>
            <a:r>
              <a:rPr lang="en-GB" dirty="0"/>
              <a:t>smooth, transparent ice </a:t>
            </a:r>
            <a:r>
              <a:rPr lang="en-GB" dirty="0" smtClean="0"/>
              <a:t>coating</a:t>
            </a:r>
            <a:endParaRPr lang="sl-SI" dirty="0" smtClean="0"/>
          </a:p>
          <a:p>
            <a:r>
              <a:rPr lang="en-GB" dirty="0"/>
              <a:t>430 million euros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69" y="1690688"/>
            <a:ext cx="5428601" cy="361906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" y="2883334"/>
            <a:ext cx="5614556" cy="37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-125299"/>
            <a:ext cx="10515600" cy="1325563"/>
          </a:xfrm>
        </p:spPr>
        <p:txBody>
          <a:bodyPr/>
          <a:lstStyle/>
          <a:p>
            <a:pPr algn="ctr"/>
            <a:r>
              <a:rPr lang="sl-SI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EXCURSIONS </a:t>
            </a:r>
            <a:endParaRPr lang="sl-SI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22563" y="1476130"/>
            <a:ext cx="4298780" cy="7409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MAASHORST</a:t>
            </a: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422563" y="1893894"/>
            <a:ext cx="36506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600" dirty="0"/>
              <a:t>- TE-TOL </a:t>
            </a:r>
          </a:p>
        </p:txBody>
      </p:sp>
      <p:sp>
        <p:nvSpPr>
          <p:cNvPr id="5" name="Pravokotnik 4"/>
          <p:cNvSpPr/>
          <p:nvPr/>
        </p:nvSpPr>
        <p:spPr>
          <a:xfrm>
            <a:off x="422563" y="2492926"/>
            <a:ext cx="2896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3600" dirty="0"/>
              <a:t>- ARBORETUM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25" r="13116"/>
          <a:stretch/>
        </p:blipFill>
        <p:spPr>
          <a:xfrm rot="5400000">
            <a:off x="5995198" y="1464764"/>
            <a:ext cx="5348570" cy="466898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586" y="1124969"/>
            <a:ext cx="5111268" cy="383345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799501"/>
            <a:ext cx="5246207" cy="3934656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7341" y="1977259"/>
            <a:ext cx="6088830" cy="3424967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5656" y="2853802"/>
            <a:ext cx="4966855" cy="279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Extreme weather by pollution endangers the forests</a:t>
            </a:r>
            <a:endParaRPr lang="sl-SI" dirty="0" smtClean="0"/>
          </a:p>
          <a:p>
            <a:r>
              <a:rPr lang="en-GB" dirty="0" smtClean="0"/>
              <a:t>Slovenia:  50% of the trees was damaged during the February glade</a:t>
            </a:r>
          </a:p>
          <a:p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en-GB" dirty="0" smtClean="0"/>
              <a:t>Netherlands: trees on Terschelling were banned</a:t>
            </a:r>
          </a:p>
          <a:p>
            <a:r>
              <a:rPr lang="en-GB" dirty="0" smtClean="0"/>
              <a:t>Solution: reduce global warming </a:t>
            </a:r>
          </a:p>
          <a:p>
            <a:r>
              <a:rPr lang="en-GB" dirty="0" smtClean="0"/>
              <a:t>Reduce use of cars, put the cargo on the train and use renewable energy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199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03119" y="2140528"/>
            <a:ext cx="10515600" cy="2189452"/>
          </a:xfrm>
        </p:spPr>
        <p:txBody>
          <a:bodyPr>
            <a:normAutofit/>
          </a:bodyPr>
          <a:lstStyle/>
          <a:p>
            <a:pPr algn="ctr"/>
            <a:r>
              <a:rPr lang="sl-SI" sz="5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 !</a:t>
            </a:r>
            <a:endParaRPr lang="sl-SI" sz="5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5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159</Words>
  <Application>Microsoft Office PowerPoint</Application>
  <PresentationFormat>Po meri</PresentationFormat>
  <Paragraphs>35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9" baseType="lpstr">
      <vt:lpstr>Officeova tema</vt:lpstr>
      <vt:lpstr>FORESTS IN SLOVENIA AND NETHERLANDS</vt:lpstr>
      <vt:lpstr>WHY DID WE CHOOSE THIS SUBJECT?</vt:lpstr>
      <vt:lpstr>FOREST</vt:lpstr>
      <vt:lpstr>PowerPointova predstavitev</vt:lpstr>
      <vt:lpstr>GLAZE ICE</vt:lpstr>
      <vt:lpstr>EXCURSIONS </vt:lpstr>
      <vt:lpstr>CONCLUSION</vt:lpstr>
      <vt:lpstr>THANK YOU FOR YOUR ATTENTION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FORESTS IN SLOVENIA AND NETHERLANDS</dc:title>
  <dc:creator>Ana Lovrencic</dc:creator>
  <cp:lastModifiedBy>Manica Perdan-Ocepek</cp:lastModifiedBy>
  <cp:revision>15</cp:revision>
  <dcterms:created xsi:type="dcterms:W3CDTF">2014-03-26T10:56:54Z</dcterms:created>
  <dcterms:modified xsi:type="dcterms:W3CDTF">2014-04-10T09:49:12Z</dcterms:modified>
</cp:coreProperties>
</file>