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60" r:id="rId5"/>
    <p:sldId id="259" r:id="rId6"/>
    <p:sldId id="261" r:id="rId7"/>
    <p:sldId id="262" r:id="rId8"/>
    <p:sldId id="263" r:id="rId9"/>
    <p:sldId id="264" r:id="rId10"/>
    <p:sldId id="265" r:id="rId11"/>
    <p:sldId id="266" r:id="rId12"/>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07" d="100"/>
          <a:sy n="107" d="100"/>
        </p:scale>
        <p:origin x="-102" y="-2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sl-SI" smtClean="0"/>
              <a:t>Uredite slog naslova matrice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Uredite slog podnaslova matrice</a:t>
            </a:r>
            <a:endParaRPr lang="en-US" dirty="0"/>
          </a:p>
        </p:txBody>
      </p:sp>
      <p:sp>
        <p:nvSpPr>
          <p:cNvPr id="4" name="Date Placeholder 3"/>
          <p:cNvSpPr>
            <a:spLocks noGrp="1"/>
          </p:cNvSpPr>
          <p:nvPr>
            <p:ph type="dt" sz="half" idx="10"/>
          </p:nvPr>
        </p:nvSpPr>
        <p:spPr/>
        <p:txBody>
          <a:bodyPr/>
          <a:lstStyle/>
          <a:p>
            <a:fld id="{6A269990-4AAA-447D-81C7-7DC69F43F284}" type="datetimeFigureOut">
              <a:rPr lang="sl-SI" smtClean="0"/>
              <a:t>10.4.2014</a:t>
            </a:fld>
            <a:endParaRPr lang="sl-SI"/>
          </a:p>
        </p:txBody>
      </p:sp>
      <p:sp>
        <p:nvSpPr>
          <p:cNvPr id="5" name="Footer Placeholder 4"/>
          <p:cNvSpPr>
            <a:spLocks noGrp="1"/>
          </p:cNvSpPr>
          <p:nvPr>
            <p:ph type="ftr" sz="quarter" idx="11"/>
          </p:nvPr>
        </p:nvSpPr>
        <p:spPr>
          <a:xfrm>
            <a:off x="5332412" y="5883275"/>
            <a:ext cx="4324044" cy="365125"/>
          </a:xfrm>
        </p:spPr>
        <p:txBody>
          <a:bodyPr/>
          <a:lstStyle/>
          <a:p>
            <a:endParaRPr lang="sl-SI"/>
          </a:p>
        </p:txBody>
      </p:sp>
      <p:sp>
        <p:nvSpPr>
          <p:cNvPr id="6" name="Slide Number Placeholder 5"/>
          <p:cNvSpPr>
            <a:spLocks noGrp="1"/>
          </p:cNvSpPr>
          <p:nvPr>
            <p:ph type="sldNum" sz="quarter" idx="12"/>
          </p:nvPr>
        </p:nvSpPr>
        <p:spPr/>
        <p:txBody>
          <a:bodyPr/>
          <a:lstStyle/>
          <a:p>
            <a:fld id="{8D7BAB60-5DB1-4C36-A7C4-6D428FDD25B5}" type="slidenum">
              <a:rPr lang="sl-SI" smtClean="0"/>
              <a:t>‹#›</a:t>
            </a:fld>
            <a:endParaRPr lang="sl-SI"/>
          </a:p>
        </p:txBody>
      </p:sp>
    </p:spTree>
    <p:extLst>
      <p:ext uri="{BB962C8B-B14F-4D97-AF65-F5344CB8AC3E}">
        <p14:creationId xmlns:p14="http://schemas.microsoft.com/office/powerpoint/2010/main" val="1426020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z napisom">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6A269990-4AAA-447D-81C7-7DC69F43F284}" type="datetimeFigureOut">
              <a:rPr lang="sl-SI" smtClean="0"/>
              <a:t>10.4.2014</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8D7BAB60-5DB1-4C36-A7C4-6D428FDD25B5}" type="slidenum">
              <a:rPr lang="sl-SI" smtClean="0"/>
              <a:t>‹#›</a:t>
            </a:fld>
            <a:endParaRPr lang="sl-SI"/>
          </a:p>
        </p:txBody>
      </p:sp>
    </p:spTree>
    <p:extLst>
      <p:ext uri="{BB962C8B-B14F-4D97-AF65-F5344CB8AC3E}">
        <p14:creationId xmlns:p14="http://schemas.microsoft.com/office/powerpoint/2010/main" val="2638680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sl-SI" smtClean="0"/>
              <a:t>Uredite slog naslova matrice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6A269990-4AAA-447D-81C7-7DC69F43F284}" type="datetimeFigureOut">
              <a:rPr lang="sl-SI" smtClean="0"/>
              <a:t>10.4.2014</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8D7BAB60-5DB1-4C36-A7C4-6D428FDD25B5}" type="slidenum">
              <a:rPr lang="sl-SI" smtClean="0"/>
              <a:t>‹#›</a:t>
            </a:fld>
            <a:endParaRPr lang="sl-SI"/>
          </a:p>
        </p:txBody>
      </p:sp>
    </p:spTree>
    <p:extLst>
      <p:ext uri="{BB962C8B-B14F-4D97-AF65-F5344CB8AC3E}">
        <p14:creationId xmlns:p14="http://schemas.microsoft.com/office/powerpoint/2010/main" val="2033081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sl-SI" smtClean="0"/>
              <a:t>Uredite slog naslova matrice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6A269990-4AAA-447D-81C7-7DC69F43F284}" type="datetimeFigureOut">
              <a:rPr lang="sl-SI" smtClean="0"/>
              <a:t>10.4.2014</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8D7BAB60-5DB1-4C36-A7C4-6D428FDD25B5}" type="slidenum">
              <a:rPr lang="sl-SI" smtClean="0"/>
              <a:t>‹#›</a:t>
            </a:fld>
            <a:endParaRPr lang="sl-SI"/>
          </a:p>
        </p:txBody>
      </p:sp>
    </p:spTree>
    <p:extLst>
      <p:ext uri="{BB962C8B-B14F-4D97-AF65-F5344CB8AC3E}">
        <p14:creationId xmlns:p14="http://schemas.microsoft.com/office/powerpoint/2010/main" val="36191585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sl-SI" smtClean="0"/>
              <a:t>Uredite slog naslova matrice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6A269990-4AAA-447D-81C7-7DC69F43F284}" type="datetimeFigureOut">
              <a:rPr lang="sl-SI" smtClean="0"/>
              <a:t>10.4.2014</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8D7BAB60-5DB1-4C36-A7C4-6D428FDD25B5}" type="slidenum">
              <a:rPr lang="sl-SI" smtClean="0"/>
              <a:t>‹#›</a:t>
            </a:fld>
            <a:endParaRPr lang="sl-SI"/>
          </a:p>
        </p:txBody>
      </p:sp>
    </p:spTree>
    <p:extLst>
      <p:ext uri="{BB962C8B-B14F-4D97-AF65-F5344CB8AC3E}">
        <p14:creationId xmlns:p14="http://schemas.microsoft.com/office/powerpoint/2010/main" val="2914464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t kartice z imenom">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sl-SI" smtClean="0"/>
              <a:t>Uredite slog naslova matrice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sl-SI" smtClean="0"/>
              <a:t>Uredite sloge besedila matrice</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6A269990-4AAA-447D-81C7-7DC69F43F284}" type="datetimeFigureOut">
              <a:rPr lang="sl-SI" smtClean="0"/>
              <a:t>10.4.2014</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8D7BAB60-5DB1-4C36-A7C4-6D428FDD25B5}" type="slidenum">
              <a:rPr lang="sl-SI" smtClean="0"/>
              <a:t>‹#›</a:t>
            </a:fld>
            <a:endParaRPr lang="sl-SI"/>
          </a:p>
        </p:txBody>
      </p:sp>
    </p:spTree>
    <p:extLst>
      <p:ext uri="{BB962C8B-B14F-4D97-AF65-F5344CB8AC3E}">
        <p14:creationId xmlns:p14="http://schemas.microsoft.com/office/powerpoint/2010/main" val="4022792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Resnično ali neresnično">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sl-SI" smtClean="0"/>
              <a:t>Uredite slog naslova matrice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sl-SI" smtClean="0"/>
              <a:t>Uredite sloge besedila matrice</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6A269990-4AAA-447D-81C7-7DC69F43F284}" type="datetimeFigureOut">
              <a:rPr lang="sl-SI" smtClean="0"/>
              <a:t>10.4.2014</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8D7BAB60-5DB1-4C36-A7C4-6D428FDD25B5}" type="slidenum">
              <a:rPr lang="sl-SI" smtClean="0"/>
              <a:t>‹#›</a:t>
            </a:fld>
            <a:endParaRPr lang="sl-SI"/>
          </a:p>
        </p:txBody>
      </p:sp>
    </p:spTree>
    <p:extLst>
      <p:ext uri="{BB962C8B-B14F-4D97-AF65-F5344CB8AC3E}">
        <p14:creationId xmlns:p14="http://schemas.microsoft.com/office/powerpoint/2010/main" val="1465220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sl-SI" smtClean="0"/>
              <a:t>Uredite slog naslova matrice</a:t>
            </a:r>
            <a:endParaRPr lang="en-US" dirty="0"/>
          </a:p>
        </p:txBody>
      </p:sp>
      <p:sp>
        <p:nvSpPr>
          <p:cNvPr id="3" name="Vertical Text Placeholder 2"/>
          <p:cNvSpPr>
            <a:spLocks noGrp="1"/>
          </p:cNvSpPr>
          <p:nvPr>
            <p:ph type="body" orient="vert" idx="1"/>
          </p:nvPr>
        </p:nvSpPr>
        <p:spPr/>
        <p:txBody>
          <a:bodyPr vert="eaVert" ancho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6A269990-4AAA-447D-81C7-7DC69F43F284}" type="datetimeFigureOut">
              <a:rPr lang="sl-SI" smtClean="0"/>
              <a:t>10.4.2014</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8D7BAB60-5DB1-4C36-A7C4-6D428FDD25B5}" type="slidenum">
              <a:rPr lang="sl-SI" smtClean="0"/>
              <a:t>‹#›</a:t>
            </a:fld>
            <a:endParaRPr lang="sl-SI"/>
          </a:p>
        </p:txBody>
      </p:sp>
    </p:spTree>
    <p:extLst>
      <p:ext uri="{BB962C8B-B14F-4D97-AF65-F5344CB8AC3E}">
        <p14:creationId xmlns:p14="http://schemas.microsoft.com/office/powerpoint/2010/main" val="33354867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sl-SI" smtClean="0"/>
              <a:t>Uredite slog naslova matrice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6A269990-4AAA-447D-81C7-7DC69F43F284}" type="datetimeFigureOut">
              <a:rPr lang="sl-SI" smtClean="0"/>
              <a:t>10.4.2014</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8D7BAB60-5DB1-4C36-A7C4-6D428FDD25B5}" type="slidenum">
              <a:rPr lang="sl-SI" smtClean="0"/>
              <a:t>‹#›</a:t>
            </a:fld>
            <a:endParaRPr lang="sl-SI"/>
          </a:p>
        </p:txBody>
      </p:sp>
    </p:spTree>
    <p:extLst>
      <p:ext uri="{BB962C8B-B14F-4D97-AF65-F5344CB8AC3E}">
        <p14:creationId xmlns:p14="http://schemas.microsoft.com/office/powerpoint/2010/main" val="3168017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idx="1"/>
          </p:nvPr>
        </p:nvSpPr>
        <p:spPr/>
        <p:txBody>
          <a:bodyPr anchor="ct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6A269990-4AAA-447D-81C7-7DC69F43F284}" type="datetimeFigureOut">
              <a:rPr lang="sl-SI" smtClean="0"/>
              <a:t>10.4.2014</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a:xfrm>
            <a:off x="10951856" y="5867131"/>
            <a:ext cx="551167" cy="365125"/>
          </a:xfrm>
        </p:spPr>
        <p:txBody>
          <a:bodyPr/>
          <a:lstStyle/>
          <a:p>
            <a:fld id="{8D7BAB60-5DB1-4C36-A7C4-6D428FDD25B5}" type="slidenum">
              <a:rPr lang="sl-SI" smtClean="0"/>
              <a:t>‹#›</a:t>
            </a:fld>
            <a:endParaRPr lang="sl-SI"/>
          </a:p>
        </p:txBody>
      </p:sp>
    </p:spTree>
    <p:extLst>
      <p:ext uri="{BB962C8B-B14F-4D97-AF65-F5344CB8AC3E}">
        <p14:creationId xmlns:p14="http://schemas.microsoft.com/office/powerpoint/2010/main" val="836981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sl-SI" smtClean="0"/>
              <a:t>Uredite slog naslova matrice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6A269990-4AAA-447D-81C7-7DC69F43F284}" type="datetimeFigureOut">
              <a:rPr lang="sl-SI" smtClean="0"/>
              <a:t>10.4.2014</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8D7BAB60-5DB1-4C36-A7C4-6D428FDD25B5}" type="slidenum">
              <a:rPr lang="sl-SI" smtClean="0"/>
              <a:t>‹#›</a:t>
            </a:fld>
            <a:endParaRPr lang="sl-SI"/>
          </a:p>
        </p:txBody>
      </p:sp>
    </p:spTree>
    <p:extLst>
      <p:ext uri="{BB962C8B-B14F-4D97-AF65-F5344CB8AC3E}">
        <p14:creationId xmlns:p14="http://schemas.microsoft.com/office/powerpoint/2010/main" val="462641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sl-SI" smtClean="0"/>
              <a:t>Uredite slog naslova matrice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Date Placeholder 4"/>
          <p:cNvSpPr>
            <a:spLocks noGrp="1"/>
          </p:cNvSpPr>
          <p:nvPr>
            <p:ph type="dt" sz="half" idx="10"/>
          </p:nvPr>
        </p:nvSpPr>
        <p:spPr/>
        <p:txBody>
          <a:bodyPr/>
          <a:lstStyle/>
          <a:p>
            <a:fld id="{6A269990-4AAA-447D-81C7-7DC69F43F284}" type="datetimeFigureOut">
              <a:rPr lang="sl-SI" smtClean="0"/>
              <a:t>10.4.2014</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8D7BAB60-5DB1-4C36-A7C4-6D428FDD25B5}" type="slidenum">
              <a:rPr lang="sl-SI" smtClean="0"/>
              <a:t>‹#›</a:t>
            </a:fld>
            <a:endParaRPr lang="sl-SI"/>
          </a:p>
        </p:txBody>
      </p:sp>
    </p:spTree>
    <p:extLst>
      <p:ext uri="{BB962C8B-B14F-4D97-AF65-F5344CB8AC3E}">
        <p14:creationId xmlns:p14="http://schemas.microsoft.com/office/powerpoint/2010/main" val="1797924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l-SI" smtClean="0"/>
              <a:t>Uredite slog naslova matrice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Date Placeholder 6"/>
          <p:cNvSpPr>
            <a:spLocks noGrp="1"/>
          </p:cNvSpPr>
          <p:nvPr>
            <p:ph type="dt" sz="half" idx="10"/>
          </p:nvPr>
        </p:nvSpPr>
        <p:spPr/>
        <p:txBody>
          <a:bodyPr/>
          <a:lstStyle/>
          <a:p>
            <a:fld id="{6A269990-4AAA-447D-81C7-7DC69F43F284}" type="datetimeFigureOut">
              <a:rPr lang="sl-SI" smtClean="0"/>
              <a:t>10.4.2014</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8D7BAB60-5DB1-4C36-A7C4-6D428FDD25B5}" type="slidenum">
              <a:rPr lang="sl-SI" smtClean="0"/>
              <a:t>‹#›</a:t>
            </a:fld>
            <a:endParaRPr lang="sl-SI"/>
          </a:p>
        </p:txBody>
      </p:sp>
    </p:spTree>
    <p:extLst>
      <p:ext uri="{BB962C8B-B14F-4D97-AF65-F5344CB8AC3E}">
        <p14:creationId xmlns:p14="http://schemas.microsoft.com/office/powerpoint/2010/main" val="2183609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Date Placeholder 2"/>
          <p:cNvSpPr>
            <a:spLocks noGrp="1"/>
          </p:cNvSpPr>
          <p:nvPr>
            <p:ph type="dt" sz="half" idx="10"/>
          </p:nvPr>
        </p:nvSpPr>
        <p:spPr/>
        <p:txBody>
          <a:bodyPr/>
          <a:lstStyle/>
          <a:p>
            <a:fld id="{6A269990-4AAA-447D-81C7-7DC69F43F284}" type="datetimeFigureOut">
              <a:rPr lang="sl-SI" smtClean="0"/>
              <a:t>10.4.2014</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8D7BAB60-5DB1-4C36-A7C4-6D428FDD25B5}" type="slidenum">
              <a:rPr lang="sl-SI" smtClean="0"/>
              <a:t>‹#›</a:t>
            </a:fld>
            <a:endParaRPr lang="sl-SI"/>
          </a:p>
        </p:txBody>
      </p:sp>
    </p:spTree>
    <p:extLst>
      <p:ext uri="{BB962C8B-B14F-4D97-AF65-F5344CB8AC3E}">
        <p14:creationId xmlns:p14="http://schemas.microsoft.com/office/powerpoint/2010/main" val="2827083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269990-4AAA-447D-81C7-7DC69F43F284}" type="datetimeFigureOut">
              <a:rPr lang="sl-SI" smtClean="0"/>
              <a:t>10.4.2014</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8D7BAB60-5DB1-4C36-A7C4-6D428FDD25B5}" type="slidenum">
              <a:rPr lang="sl-SI" smtClean="0"/>
              <a:t>‹#›</a:t>
            </a:fld>
            <a:endParaRPr lang="sl-SI"/>
          </a:p>
        </p:txBody>
      </p:sp>
    </p:spTree>
    <p:extLst>
      <p:ext uri="{BB962C8B-B14F-4D97-AF65-F5344CB8AC3E}">
        <p14:creationId xmlns:p14="http://schemas.microsoft.com/office/powerpoint/2010/main" val="2722780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sl-SI" smtClean="0"/>
              <a:t>Uredite slog naslova matrice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6A269990-4AAA-447D-81C7-7DC69F43F284}" type="datetimeFigureOut">
              <a:rPr lang="sl-SI" smtClean="0"/>
              <a:t>10.4.2014</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8D7BAB60-5DB1-4C36-A7C4-6D428FDD25B5}" type="slidenum">
              <a:rPr lang="sl-SI" smtClean="0"/>
              <a:t>‹#›</a:t>
            </a:fld>
            <a:endParaRPr lang="sl-SI"/>
          </a:p>
        </p:txBody>
      </p:sp>
    </p:spTree>
    <p:extLst>
      <p:ext uri="{BB962C8B-B14F-4D97-AF65-F5344CB8AC3E}">
        <p14:creationId xmlns:p14="http://schemas.microsoft.com/office/powerpoint/2010/main" val="919986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sl-SI" smtClean="0"/>
              <a:t>Uredite slog naslova matrice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6A269990-4AAA-447D-81C7-7DC69F43F284}" type="datetimeFigureOut">
              <a:rPr lang="sl-SI" smtClean="0"/>
              <a:t>10.4.2014</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8D7BAB60-5DB1-4C36-A7C4-6D428FDD25B5}" type="slidenum">
              <a:rPr lang="sl-SI" smtClean="0"/>
              <a:t>‹#›</a:t>
            </a:fld>
            <a:endParaRPr lang="sl-SI"/>
          </a:p>
        </p:txBody>
      </p:sp>
    </p:spTree>
    <p:extLst>
      <p:ext uri="{BB962C8B-B14F-4D97-AF65-F5344CB8AC3E}">
        <p14:creationId xmlns:p14="http://schemas.microsoft.com/office/powerpoint/2010/main" val="1698391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sl-SI" smtClean="0"/>
              <a:t>Uredite slog naslova matrice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A269990-4AAA-447D-81C7-7DC69F43F284}" type="datetimeFigureOut">
              <a:rPr lang="sl-SI" smtClean="0"/>
              <a:t>10.4.2014</a:t>
            </a:fld>
            <a:endParaRPr lang="sl-SI"/>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sl-SI"/>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D7BAB60-5DB1-4C36-A7C4-6D428FDD25B5}" type="slidenum">
              <a:rPr lang="sl-SI" smtClean="0"/>
              <a:t>‹#›</a:t>
            </a:fld>
            <a:endParaRPr lang="sl-SI"/>
          </a:p>
        </p:txBody>
      </p:sp>
    </p:spTree>
    <p:extLst>
      <p:ext uri="{BB962C8B-B14F-4D97-AF65-F5344CB8AC3E}">
        <p14:creationId xmlns:p14="http://schemas.microsoft.com/office/powerpoint/2010/main" val="410251510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normAutofit/>
          </a:bodyPr>
          <a:lstStyle/>
          <a:p>
            <a:r>
              <a:rPr lang="sl-SI"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SPORTS BY GREGOR AND GUUS</a:t>
            </a:r>
            <a:endParaRPr lang="sl-SI"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3" name="Podnaslov 2"/>
          <p:cNvSpPr>
            <a:spLocks noGrp="1"/>
          </p:cNvSpPr>
          <p:nvPr>
            <p:ph type="subTitle" idx="1"/>
          </p:nvPr>
        </p:nvSpPr>
        <p:spPr/>
        <p:txBody>
          <a:bodyPr/>
          <a:lstStyle/>
          <a:p>
            <a:r>
              <a:rPr lang="sl-SI" dirty="0" smtClean="0"/>
              <a:t>Exchange </a:t>
            </a:r>
            <a:r>
              <a:rPr lang="sl-SI" dirty="0" err="1" smtClean="0"/>
              <a:t>project</a:t>
            </a:r>
            <a:r>
              <a:rPr lang="sl-SI" dirty="0" smtClean="0"/>
              <a:t> </a:t>
            </a:r>
            <a:r>
              <a:rPr lang="sl-SI" dirty="0" smtClean="0"/>
              <a:t>2013/2014</a:t>
            </a:r>
          </a:p>
          <a:p>
            <a:r>
              <a:rPr lang="sl-SI"/>
              <a:t>http://sportsdoubleg.blogspot.com/</a:t>
            </a:r>
            <a:endParaRPr lang="sl-SI" dirty="0"/>
          </a:p>
        </p:txBody>
      </p:sp>
    </p:spTree>
    <p:extLst>
      <p:ext uri="{BB962C8B-B14F-4D97-AF65-F5344CB8AC3E}">
        <p14:creationId xmlns:p14="http://schemas.microsoft.com/office/powerpoint/2010/main" val="30501802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494702" y="84901"/>
            <a:ext cx="10018713" cy="1752599"/>
          </a:xfrm>
        </p:spPr>
        <p:txBody>
          <a:bodyPr/>
          <a:lstStyle/>
          <a:p>
            <a:r>
              <a:rPr lang="sl-SI"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Excursions</a:t>
            </a:r>
            <a:endParaRPr lang="sl-SI" dirty="0"/>
          </a:p>
        </p:txBody>
      </p:sp>
      <p:sp>
        <p:nvSpPr>
          <p:cNvPr id="3" name="Označba mesta vsebine 2"/>
          <p:cNvSpPr>
            <a:spLocks noGrp="1"/>
          </p:cNvSpPr>
          <p:nvPr>
            <p:ph idx="1"/>
          </p:nvPr>
        </p:nvSpPr>
        <p:spPr>
          <a:xfrm>
            <a:off x="1681738" y="1017503"/>
            <a:ext cx="10018713" cy="3124201"/>
          </a:xfrm>
        </p:spPr>
        <p:txBody>
          <a:bodyPr/>
          <a:lstStyle/>
          <a:p>
            <a:r>
              <a:rPr lang="en-US" dirty="0"/>
              <a:t>On the excursion day </a:t>
            </a:r>
            <a:r>
              <a:rPr lang="sl-SI" dirty="0" smtClean="0"/>
              <a:t>in </a:t>
            </a:r>
            <a:r>
              <a:rPr lang="sl-SI" dirty="0" err="1" smtClean="0"/>
              <a:t>Slovenia</a:t>
            </a:r>
            <a:r>
              <a:rPr lang="sl-SI" dirty="0" smtClean="0"/>
              <a:t> </a:t>
            </a:r>
            <a:r>
              <a:rPr lang="en-US" dirty="0" smtClean="0"/>
              <a:t>we </a:t>
            </a:r>
            <a:r>
              <a:rPr lang="en-US" dirty="0"/>
              <a:t>went to a </a:t>
            </a:r>
            <a:r>
              <a:rPr lang="en-US" dirty="0" smtClean="0"/>
              <a:t>ski jumping </a:t>
            </a:r>
            <a:r>
              <a:rPr lang="en-US" dirty="0"/>
              <a:t>course. I (Gregor) told </a:t>
            </a:r>
            <a:r>
              <a:rPr lang="en-US" dirty="0" err="1"/>
              <a:t>Guus</a:t>
            </a:r>
            <a:r>
              <a:rPr lang="en-US" dirty="0"/>
              <a:t> my cousin is a </a:t>
            </a:r>
            <a:r>
              <a:rPr lang="en-US" dirty="0" smtClean="0"/>
              <a:t>professional ski jumper. </a:t>
            </a:r>
            <a:r>
              <a:rPr lang="en-US" dirty="0" err="1"/>
              <a:t>Guus</a:t>
            </a:r>
            <a:r>
              <a:rPr lang="en-US" dirty="0"/>
              <a:t> was really </a:t>
            </a:r>
            <a:r>
              <a:rPr lang="en-US" dirty="0" smtClean="0"/>
              <a:t>surprised. </a:t>
            </a:r>
            <a:r>
              <a:rPr lang="en-US" dirty="0"/>
              <a:t>He told me he never went to a </a:t>
            </a:r>
            <a:r>
              <a:rPr lang="en-US" dirty="0" smtClean="0"/>
              <a:t>ski jumping </a:t>
            </a:r>
            <a:r>
              <a:rPr lang="en-US" dirty="0"/>
              <a:t>course before and only saw the sport on the TV. We can confirm that Slovenia is a country with a lot of </a:t>
            </a:r>
            <a:r>
              <a:rPr lang="en-US" dirty="0" smtClean="0"/>
              <a:t>winter sports, </a:t>
            </a:r>
            <a:r>
              <a:rPr lang="en-US" dirty="0"/>
              <a:t>sports with snow like skiing. In the Netherlands the sports </a:t>
            </a:r>
            <a:r>
              <a:rPr lang="en-US" dirty="0" err="1"/>
              <a:t>praticed</a:t>
            </a:r>
            <a:r>
              <a:rPr lang="en-US" dirty="0"/>
              <a:t> in the outside in the summer are a lot more popular. </a:t>
            </a:r>
            <a:endParaRPr lang="sl-SI" dirty="0"/>
          </a:p>
        </p:txBody>
      </p:sp>
      <p:pic>
        <p:nvPicPr>
          <p:cNvPr id="7170" name="Picture 2" descr="http://2.bp.blogspot.com/-pYB_FRL4MYI/UzKqI357FHI/AAAAAAAAABo/gL_WWxgEPcA/s1600/DSC0335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5507" y="3668073"/>
            <a:ext cx="4253236" cy="3189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7362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err="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Conclusion</a:t>
            </a:r>
            <a:endParaRPr lang="sl-SI" dirty="0"/>
          </a:p>
        </p:txBody>
      </p:sp>
      <p:sp>
        <p:nvSpPr>
          <p:cNvPr id="3" name="Označba mesta vsebine 2"/>
          <p:cNvSpPr>
            <a:spLocks noGrp="1"/>
          </p:cNvSpPr>
          <p:nvPr>
            <p:ph idx="1"/>
          </p:nvPr>
        </p:nvSpPr>
        <p:spPr/>
        <p:txBody>
          <a:bodyPr/>
          <a:lstStyle/>
          <a:p>
            <a:r>
              <a:rPr lang="sl-SI" dirty="0" err="1" smtClean="0"/>
              <a:t>Differences</a:t>
            </a:r>
            <a:r>
              <a:rPr lang="sl-SI" dirty="0" smtClean="0"/>
              <a:t> &amp; </a:t>
            </a:r>
            <a:r>
              <a:rPr lang="sl-SI" dirty="0" err="1" smtClean="0"/>
              <a:t>similarities</a:t>
            </a:r>
            <a:endParaRPr lang="sl-SI" dirty="0" smtClean="0"/>
          </a:p>
          <a:p>
            <a:r>
              <a:rPr lang="sl-SI" dirty="0" err="1" smtClean="0"/>
              <a:t>Learning</a:t>
            </a:r>
            <a:r>
              <a:rPr lang="sl-SI" dirty="0" smtClean="0"/>
              <a:t> </a:t>
            </a:r>
            <a:r>
              <a:rPr lang="sl-SI" dirty="0" err="1" smtClean="0"/>
              <a:t>progress</a:t>
            </a:r>
            <a:endParaRPr lang="sl-SI" dirty="0" smtClean="0"/>
          </a:p>
          <a:p>
            <a:r>
              <a:rPr lang="sl-SI" dirty="0" err="1" smtClean="0"/>
              <a:t>Liked</a:t>
            </a:r>
            <a:r>
              <a:rPr lang="sl-SI" dirty="0" smtClean="0"/>
              <a:t> it</a:t>
            </a:r>
          </a:p>
          <a:p>
            <a:r>
              <a:rPr lang="sl-SI" dirty="0" err="1" smtClean="0"/>
              <a:t>Hope</a:t>
            </a:r>
            <a:r>
              <a:rPr lang="sl-SI" dirty="0" smtClean="0"/>
              <a:t> </a:t>
            </a:r>
            <a:r>
              <a:rPr lang="sl-SI" dirty="0" err="1" smtClean="0"/>
              <a:t>others</a:t>
            </a:r>
            <a:r>
              <a:rPr lang="sl-SI" dirty="0" smtClean="0"/>
              <a:t> </a:t>
            </a:r>
            <a:r>
              <a:rPr lang="sl-SI" dirty="0" err="1" smtClean="0"/>
              <a:t>can</a:t>
            </a:r>
            <a:r>
              <a:rPr lang="sl-SI" dirty="0" smtClean="0"/>
              <a:t> </a:t>
            </a:r>
            <a:r>
              <a:rPr lang="sl-SI" dirty="0" err="1" smtClean="0"/>
              <a:t>use</a:t>
            </a:r>
            <a:r>
              <a:rPr lang="sl-SI" dirty="0" smtClean="0"/>
              <a:t> it</a:t>
            </a:r>
          </a:p>
          <a:p>
            <a:r>
              <a:rPr lang="sl-SI" dirty="0" err="1" smtClean="0"/>
              <a:t>Thank</a:t>
            </a:r>
            <a:r>
              <a:rPr lang="sl-SI" dirty="0" smtClean="0"/>
              <a:t> </a:t>
            </a:r>
            <a:r>
              <a:rPr lang="sl-SI" smtClean="0"/>
              <a:t>you</a:t>
            </a:r>
            <a:endParaRPr lang="sl-SI" dirty="0" smtClean="0"/>
          </a:p>
          <a:p>
            <a:endParaRPr lang="sl-SI" dirty="0" smtClean="0"/>
          </a:p>
        </p:txBody>
      </p:sp>
    </p:spTree>
    <p:extLst>
      <p:ext uri="{BB962C8B-B14F-4D97-AF65-F5344CB8AC3E}">
        <p14:creationId xmlns:p14="http://schemas.microsoft.com/office/powerpoint/2010/main" val="2124768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390793" y="581891"/>
            <a:ext cx="10018713" cy="1752599"/>
          </a:xfrm>
        </p:spPr>
        <p:txBody>
          <a:bodyPr/>
          <a:lstStyle/>
          <a:p>
            <a:r>
              <a:rPr lang="sl-SI" b="1" dirty="0" err="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Guus</a:t>
            </a:r>
            <a:r>
              <a:rPr lang="sl-SI"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r>
              <a:rPr lang="sl-SI" b="1" dirty="0" err="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and</a:t>
            </a:r>
            <a:r>
              <a:rPr lang="sl-SI"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Gregor</a:t>
            </a:r>
            <a:endParaRPr lang="sl-SI"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3" name="Označba mesta vsebine 2"/>
          <p:cNvSpPr>
            <a:spLocks noGrp="1"/>
          </p:cNvSpPr>
          <p:nvPr>
            <p:ph idx="1"/>
          </p:nvPr>
        </p:nvSpPr>
        <p:spPr>
          <a:xfrm>
            <a:off x="1390792" y="994063"/>
            <a:ext cx="10018713" cy="3124201"/>
          </a:xfrm>
        </p:spPr>
        <p:txBody>
          <a:bodyPr/>
          <a:lstStyle/>
          <a:p>
            <a:r>
              <a:rPr lang="sl-SI" dirty="0" err="1" smtClean="0"/>
              <a:t>We</a:t>
            </a:r>
            <a:r>
              <a:rPr lang="sl-SI" dirty="0" smtClean="0"/>
              <a:t> </a:t>
            </a:r>
            <a:r>
              <a:rPr lang="sl-SI" dirty="0" err="1" smtClean="0"/>
              <a:t>choose</a:t>
            </a:r>
            <a:r>
              <a:rPr lang="sl-SI" dirty="0" smtClean="0"/>
              <a:t> </a:t>
            </a:r>
            <a:r>
              <a:rPr lang="sl-SI" dirty="0" err="1" smtClean="0"/>
              <a:t>that</a:t>
            </a:r>
            <a:r>
              <a:rPr lang="sl-SI" dirty="0" smtClean="0"/>
              <a:t> </a:t>
            </a:r>
            <a:r>
              <a:rPr lang="sl-SI" dirty="0" err="1" smtClean="0"/>
              <a:t>topic</a:t>
            </a:r>
            <a:r>
              <a:rPr lang="sl-SI" dirty="0" smtClean="0"/>
              <a:t> </a:t>
            </a:r>
            <a:r>
              <a:rPr lang="sl-SI" dirty="0" err="1" smtClean="0"/>
              <a:t>becouse</a:t>
            </a:r>
            <a:r>
              <a:rPr lang="sl-SI" dirty="0" smtClean="0"/>
              <a:t> </a:t>
            </a:r>
            <a:r>
              <a:rPr lang="sl-SI" dirty="0" err="1" smtClean="0"/>
              <a:t>we</a:t>
            </a:r>
            <a:r>
              <a:rPr lang="sl-SI" dirty="0"/>
              <a:t> </a:t>
            </a:r>
            <a:r>
              <a:rPr lang="sl-SI" dirty="0" err="1" smtClean="0"/>
              <a:t>both</a:t>
            </a:r>
            <a:r>
              <a:rPr lang="sl-SI" dirty="0" smtClean="0"/>
              <a:t> like </a:t>
            </a:r>
            <a:r>
              <a:rPr lang="sl-SI" dirty="0" err="1" smtClean="0"/>
              <a:t>sports</a:t>
            </a:r>
            <a:r>
              <a:rPr lang="sl-SI" dirty="0"/>
              <a:t> </a:t>
            </a:r>
            <a:r>
              <a:rPr lang="sl-SI" dirty="0" err="1" smtClean="0"/>
              <a:t>and</a:t>
            </a:r>
            <a:r>
              <a:rPr lang="sl-SI" dirty="0" smtClean="0"/>
              <a:t> </a:t>
            </a:r>
            <a:r>
              <a:rPr lang="sl-SI" dirty="0" err="1" smtClean="0"/>
              <a:t>we</a:t>
            </a:r>
            <a:r>
              <a:rPr lang="sl-SI" dirty="0" smtClean="0"/>
              <a:t> </a:t>
            </a:r>
            <a:r>
              <a:rPr lang="sl-SI" dirty="0" err="1" smtClean="0"/>
              <a:t>already</a:t>
            </a:r>
            <a:r>
              <a:rPr lang="sl-SI" dirty="0" smtClean="0"/>
              <a:t> know a lot </a:t>
            </a:r>
            <a:r>
              <a:rPr lang="sl-SI" dirty="0" err="1" smtClean="0"/>
              <a:t>about</a:t>
            </a:r>
            <a:r>
              <a:rPr lang="sl-SI" dirty="0" smtClean="0"/>
              <a:t> it. </a:t>
            </a:r>
            <a:r>
              <a:rPr lang="sl-SI" dirty="0" err="1" smtClean="0"/>
              <a:t>We</a:t>
            </a:r>
            <a:r>
              <a:rPr lang="sl-SI" dirty="0" smtClean="0"/>
              <a:t> </a:t>
            </a:r>
            <a:r>
              <a:rPr lang="sl-SI" dirty="0" err="1" smtClean="0"/>
              <a:t>enjoyed</a:t>
            </a:r>
            <a:r>
              <a:rPr lang="sl-SI" dirty="0" smtClean="0"/>
              <a:t> </a:t>
            </a:r>
            <a:r>
              <a:rPr lang="sl-SI" dirty="0" err="1" smtClean="0"/>
              <a:t>working</a:t>
            </a:r>
            <a:r>
              <a:rPr lang="sl-SI" dirty="0" smtClean="0"/>
              <a:t> </a:t>
            </a:r>
            <a:r>
              <a:rPr lang="sl-SI" dirty="0" err="1" smtClean="0"/>
              <a:t>together</a:t>
            </a:r>
            <a:r>
              <a:rPr lang="sl-SI" dirty="0" smtClean="0"/>
              <a:t>. </a:t>
            </a:r>
            <a:r>
              <a:rPr lang="sl-SI" dirty="0" err="1" smtClean="0"/>
              <a:t>We</a:t>
            </a:r>
            <a:r>
              <a:rPr lang="sl-SI" dirty="0" smtClean="0"/>
              <a:t> </a:t>
            </a:r>
            <a:r>
              <a:rPr lang="sl-SI" dirty="0" err="1" smtClean="0"/>
              <a:t>had</a:t>
            </a:r>
            <a:r>
              <a:rPr lang="sl-SI" dirty="0" smtClean="0"/>
              <a:t> a </a:t>
            </a:r>
            <a:r>
              <a:rPr lang="sl-SI" dirty="0" err="1" smtClean="0"/>
              <a:t>great</a:t>
            </a:r>
            <a:r>
              <a:rPr lang="sl-SI" dirty="0" smtClean="0"/>
              <a:t> time.</a:t>
            </a:r>
          </a:p>
          <a:p>
            <a:r>
              <a:rPr lang="sl-SI" dirty="0" err="1" smtClean="0"/>
              <a:t>Our</a:t>
            </a:r>
            <a:r>
              <a:rPr lang="sl-SI" dirty="0" smtClean="0"/>
              <a:t> </a:t>
            </a:r>
            <a:r>
              <a:rPr lang="sl-SI" dirty="0" err="1" smtClean="0"/>
              <a:t>main</a:t>
            </a:r>
            <a:r>
              <a:rPr lang="sl-SI" dirty="0" smtClean="0"/>
              <a:t> </a:t>
            </a:r>
            <a:r>
              <a:rPr lang="sl-SI" dirty="0" err="1" smtClean="0"/>
              <a:t>question</a:t>
            </a:r>
            <a:r>
              <a:rPr lang="sl-SI" dirty="0" smtClean="0"/>
              <a:t> is </a:t>
            </a:r>
            <a:r>
              <a:rPr lang="sl-SI" dirty="0"/>
              <a:t>w</a:t>
            </a:r>
            <a:r>
              <a:rPr lang="en-US" dirty="0" smtClean="0"/>
              <a:t>hat </a:t>
            </a:r>
            <a:r>
              <a:rPr lang="en-US" dirty="0"/>
              <a:t>are the differences and similarities between the two/three most popular sports in Slovenia and the Netherlands?</a:t>
            </a:r>
            <a:r>
              <a:rPr lang="sl-SI" dirty="0" smtClean="0"/>
              <a:t> </a:t>
            </a:r>
            <a:endParaRPr lang="sl-SI" dirty="0"/>
          </a:p>
        </p:txBody>
      </p:sp>
      <p:pic>
        <p:nvPicPr>
          <p:cNvPr id="1026" name="Picture 2" descr="http://1.bp.blogspot.com/-rqqrdR5eZQg/UzKu1J9Q2NI/AAAAAAAAACI/SjRsy3Knzkc/s1600/DSC0335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1080" y="3366653"/>
            <a:ext cx="2517199" cy="33562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4861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2.bp.blogspot.com/-KIKAPPbZRu4/UzLLQYffIwI/AAAAAAAAACY/IKFu3wUfvaU/s1600/pieChart_jpg.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2185" y="3349255"/>
            <a:ext cx="5263117" cy="3508746"/>
          </a:xfrm>
          <a:prstGeom prst="rect">
            <a:avLst/>
          </a:prstGeom>
          <a:noFill/>
          <a:extLst>
            <a:ext uri="{909E8E84-426E-40DD-AFC4-6F175D3DCCD1}">
              <a14:hiddenFill xmlns:a14="http://schemas.microsoft.com/office/drawing/2010/main">
                <a:solidFill>
                  <a:srgbClr val="FFFFFF"/>
                </a:solidFill>
              </a14:hiddenFill>
            </a:ext>
          </a:extLst>
        </p:spPr>
      </p:pic>
      <p:sp>
        <p:nvSpPr>
          <p:cNvPr id="2" name="Naslov 1"/>
          <p:cNvSpPr>
            <a:spLocks noGrp="1"/>
          </p:cNvSpPr>
          <p:nvPr>
            <p:ph type="title"/>
          </p:nvPr>
        </p:nvSpPr>
        <p:spPr>
          <a:xfrm>
            <a:off x="1090907" y="154132"/>
            <a:ext cx="10018713" cy="1752599"/>
          </a:xfrm>
        </p:spPr>
        <p:txBody>
          <a:bodyPr/>
          <a:lstStyle/>
          <a:p>
            <a:r>
              <a:rPr lang="sl-SI"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Sub-</a:t>
            </a:r>
            <a:r>
              <a:rPr lang="sl-SI" b="1" dirty="0" err="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questions</a:t>
            </a:r>
            <a:endParaRPr lang="sl-SI" dirty="0"/>
          </a:p>
        </p:txBody>
      </p:sp>
      <p:sp>
        <p:nvSpPr>
          <p:cNvPr id="3" name="Označba mesta vsebine 2"/>
          <p:cNvSpPr>
            <a:spLocks noGrp="1"/>
          </p:cNvSpPr>
          <p:nvPr>
            <p:ph idx="1"/>
          </p:nvPr>
        </p:nvSpPr>
        <p:spPr>
          <a:xfrm>
            <a:off x="920784" y="1562099"/>
            <a:ext cx="10018713" cy="2308151"/>
          </a:xfrm>
        </p:spPr>
        <p:txBody>
          <a:bodyPr>
            <a:normAutofit fontScale="85000" lnSpcReduction="10000"/>
          </a:bodyPr>
          <a:lstStyle/>
          <a:p>
            <a:r>
              <a:rPr lang="en-US" dirty="0"/>
              <a:t>1. Which sports we chose and what are the criteria for our choice</a:t>
            </a:r>
            <a:r>
              <a:rPr lang="en-US" dirty="0" smtClean="0"/>
              <a:t>?</a:t>
            </a:r>
            <a:endParaRPr lang="sl-SI" dirty="0" smtClean="0"/>
          </a:p>
          <a:p>
            <a:r>
              <a:rPr lang="en-US" dirty="0"/>
              <a:t>As the most popular sports in Holland we took football and athletics. Football is not hard to explain. Everyone in Holland knows about football, even if you don't want to. A lot of younger children are </a:t>
            </a:r>
            <a:r>
              <a:rPr lang="en-US" dirty="0" err="1"/>
              <a:t>practising</a:t>
            </a:r>
            <a:r>
              <a:rPr lang="en-US" dirty="0"/>
              <a:t> the sport. Also our survey showed that a lot of people think this is the most popular sport. For athletics we have other criteria. In </a:t>
            </a:r>
            <a:r>
              <a:rPr lang="en-US" dirty="0" err="1"/>
              <a:t>Uden</a:t>
            </a:r>
            <a:r>
              <a:rPr lang="en-US" dirty="0"/>
              <a:t> there is a very big athletics stadiums, one of the first so called 'Mondo' tracks in Holland. Many people think of athletics when they hear the word sports.</a:t>
            </a:r>
            <a:endParaRPr lang="sl-SI" dirty="0"/>
          </a:p>
        </p:txBody>
      </p:sp>
    </p:spTree>
    <p:extLst>
      <p:ext uri="{BB962C8B-B14F-4D97-AF65-F5344CB8AC3E}">
        <p14:creationId xmlns:p14="http://schemas.microsoft.com/office/powerpoint/2010/main" val="30792565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484310" y="166254"/>
            <a:ext cx="10018713" cy="1752599"/>
          </a:xfrm>
        </p:spPr>
        <p:txBody>
          <a:bodyPr/>
          <a:lstStyle/>
          <a:p>
            <a:r>
              <a:rPr lang="sl-SI"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Sub-</a:t>
            </a:r>
            <a:r>
              <a:rPr lang="sl-SI"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questions</a:t>
            </a:r>
            <a:endParaRPr lang="sl-SI" dirty="0"/>
          </a:p>
        </p:txBody>
      </p:sp>
      <p:sp>
        <p:nvSpPr>
          <p:cNvPr id="3" name="Označba mesta vsebine 2"/>
          <p:cNvSpPr>
            <a:spLocks noGrp="1"/>
          </p:cNvSpPr>
          <p:nvPr>
            <p:ph idx="1"/>
          </p:nvPr>
        </p:nvSpPr>
        <p:spPr>
          <a:xfrm>
            <a:off x="1484310" y="1331767"/>
            <a:ext cx="10018713" cy="3124201"/>
          </a:xfrm>
        </p:spPr>
        <p:txBody>
          <a:bodyPr/>
          <a:lstStyle/>
          <a:p>
            <a:r>
              <a:rPr lang="en-US" dirty="0"/>
              <a:t>As the most popular sports in Slovenia we took skiing and football. Slovenia has a lot of mountains, so Slovenians got the possibility to </a:t>
            </a:r>
            <a:r>
              <a:rPr lang="en-US" dirty="0" err="1"/>
              <a:t>practise</a:t>
            </a:r>
            <a:r>
              <a:rPr lang="en-US" dirty="0"/>
              <a:t> skiing. Many of the famous </a:t>
            </a:r>
            <a:r>
              <a:rPr lang="en-US" dirty="0" smtClean="0"/>
              <a:t>sport</a:t>
            </a:r>
            <a:r>
              <a:rPr lang="sl-SI" dirty="0" err="1" smtClean="0"/>
              <a:t>sman</a:t>
            </a:r>
            <a:r>
              <a:rPr lang="en-US" dirty="0" smtClean="0"/>
              <a:t> </a:t>
            </a:r>
            <a:r>
              <a:rPr lang="en-US" dirty="0"/>
              <a:t>born in Slovenia </a:t>
            </a:r>
            <a:r>
              <a:rPr lang="en-US" dirty="0" err="1"/>
              <a:t>pratice</a:t>
            </a:r>
            <a:r>
              <a:rPr lang="en-US" dirty="0"/>
              <a:t> skiing. We </a:t>
            </a:r>
            <a:r>
              <a:rPr lang="en-US" dirty="0" err="1"/>
              <a:t>visitied</a:t>
            </a:r>
            <a:r>
              <a:rPr lang="en-US" dirty="0"/>
              <a:t> the skiing course and we saw that the club pays a lot of attention to the course. Also almost everyone of the youth likes football. They </a:t>
            </a:r>
            <a:r>
              <a:rPr lang="en-US" dirty="0" err="1"/>
              <a:t>ofthen</a:t>
            </a:r>
            <a:r>
              <a:rPr lang="en-US" dirty="0"/>
              <a:t> go out to the playground and play some games of football with friends.</a:t>
            </a:r>
            <a:endParaRPr lang="sl-SI" dirty="0"/>
          </a:p>
        </p:txBody>
      </p:sp>
      <p:pic>
        <p:nvPicPr>
          <p:cNvPr id="3076" name="Picture 4" descr="http://thewelltravelledpostcard.files.wordpress.com/2012/09/456595793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63046" y="4010890"/>
            <a:ext cx="4445168" cy="27782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498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Sub-</a:t>
            </a:r>
            <a:r>
              <a:rPr lang="sl-SI" b="1" dirty="0" err="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question</a:t>
            </a:r>
            <a:endParaRPr lang="sl-SI"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3" name="Označba mesta vsebine 2"/>
          <p:cNvSpPr>
            <a:spLocks noGrp="1"/>
          </p:cNvSpPr>
          <p:nvPr>
            <p:ph idx="1"/>
          </p:nvPr>
        </p:nvSpPr>
        <p:spPr/>
        <p:txBody>
          <a:bodyPr/>
          <a:lstStyle/>
          <a:p>
            <a:r>
              <a:rPr lang="en-US" dirty="0"/>
              <a:t>2. How good do the countries participate in the championships of these sports</a:t>
            </a:r>
            <a:r>
              <a:rPr lang="en-US" dirty="0" smtClean="0"/>
              <a:t>?</a:t>
            </a:r>
            <a:endParaRPr lang="sl-SI" dirty="0" smtClean="0"/>
          </a:p>
          <a:p>
            <a:r>
              <a:rPr lang="en-US" dirty="0"/>
              <a:t> Holland is a good participant in the world of football. A lot of famous player are born and started playing in Holland (for example </a:t>
            </a:r>
            <a:r>
              <a:rPr lang="en-US" dirty="0" err="1"/>
              <a:t>Robben</a:t>
            </a:r>
            <a:r>
              <a:rPr lang="en-US" dirty="0"/>
              <a:t>). We've also won the world championship some times. We're also not doing bad in the athletics championships. The players are not that famous, but the Dutch are doing well in the competition with others.</a:t>
            </a:r>
            <a:endParaRPr lang="sl-SI" dirty="0" smtClean="0"/>
          </a:p>
          <a:p>
            <a:endParaRPr lang="sl-SI" dirty="0"/>
          </a:p>
        </p:txBody>
      </p:sp>
      <p:sp>
        <p:nvSpPr>
          <p:cNvPr id="5" name="AutoShape 4" descr="https://encrypted-tbn2.gstatic.com/images?q=tbn:ANd9GcRKhgArN-bV83WFylqjoSFCUytNidQw8PSEMvyzSrnc94o_NYhmO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pic>
        <p:nvPicPr>
          <p:cNvPr id="4102" name="Picture 6" descr="https://encrypted-tbn2.gstatic.com/images?q=tbn:ANd9GcRKhgArN-bV83WFylqjoSFCUytNidQw8PSEMvyzSrnc94o_NYhm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8201" y="457200"/>
            <a:ext cx="2889250" cy="1922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669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651214" y="135082"/>
            <a:ext cx="10018713" cy="1752599"/>
          </a:xfrm>
        </p:spPr>
        <p:txBody>
          <a:bodyPr/>
          <a:lstStyle/>
          <a:p>
            <a:r>
              <a:rPr lang="sl-SI"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Sub-</a:t>
            </a:r>
            <a:r>
              <a:rPr lang="sl-SI"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question</a:t>
            </a:r>
            <a:endParaRPr lang="sl-SI" dirty="0"/>
          </a:p>
        </p:txBody>
      </p:sp>
      <p:sp>
        <p:nvSpPr>
          <p:cNvPr id="3" name="Označba mesta vsebine 2"/>
          <p:cNvSpPr>
            <a:spLocks noGrp="1"/>
          </p:cNvSpPr>
          <p:nvPr>
            <p:ph idx="1"/>
          </p:nvPr>
        </p:nvSpPr>
        <p:spPr>
          <a:xfrm>
            <a:off x="1651214" y="1430481"/>
            <a:ext cx="10018713" cy="3124201"/>
          </a:xfrm>
        </p:spPr>
        <p:txBody>
          <a:bodyPr/>
          <a:lstStyle/>
          <a:p>
            <a:r>
              <a:rPr lang="en-US" dirty="0"/>
              <a:t>Slovenia is doing really good in skiing, especially at </a:t>
            </a:r>
            <a:r>
              <a:rPr lang="en-US" dirty="0" err="1"/>
              <a:t>womens</a:t>
            </a:r>
            <a:r>
              <a:rPr lang="en-US" dirty="0"/>
              <a:t> skiing. Slovenia has won a lot of awards, also on the Winter Olympics. Our best skier is Tina Maze. She accomplished a lot of things in her life. Slovenia is not that good in football. But they enjoy </a:t>
            </a:r>
            <a:r>
              <a:rPr lang="en-US" dirty="0" err="1"/>
              <a:t>practising</a:t>
            </a:r>
            <a:r>
              <a:rPr lang="en-US" dirty="0"/>
              <a:t> it and that's why someone </a:t>
            </a:r>
            <a:r>
              <a:rPr lang="en-US" dirty="0" err="1"/>
              <a:t>practises</a:t>
            </a:r>
            <a:r>
              <a:rPr lang="en-US" dirty="0"/>
              <a:t> sport.</a:t>
            </a:r>
            <a:endParaRPr lang="sl-SI" dirty="0"/>
          </a:p>
        </p:txBody>
      </p:sp>
      <p:pic>
        <p:nvPicPr>
          <p:cNvPr id="8" name="Picture 12" descr="http://www.slovenskenovice.si/sites/slovenskenovice.si/files/styles/s_1280_1024/public/2013/02/07/tina_maze_matej_druznik-delo2.jpg?itok=wzqDntN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47509" y="3914877"/>
            <a:ext cx="4893465" cy="2848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858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Sub-</a:t>
            </a:r>
            <a:r>
              <a:rPr lang="sl-SI"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question</a:t>
            </a:r>
            <a:endParaRPr lang="sl-SI" dirty="0"/>
          </a:p>
        </p:txBody>
      </p:sp>
      <p:sp>
        <p:nvSpPr>
          <p:cNvPr id="3" name="Označba mesta vsebine 2"/>
          <p:cNvSpPr>
            <a:spLocks noGrp="1"/>
          </p:cNvSpPr>
          <p:nvPr>
            <p:ph idx="1"/>
          </p:nvPr>
        </p:nvSpPr>
        <p:spPr>
          <a:xfrm>
            <a:off x="1484311" y="1846117"/>
            <a:ext cx="10018713" cy="3124201"/>
          </a:xfrm>
        </p:spPr>
        <p:txBody>
          <a:bodyPr/>
          <a:lstStyle/>
          <a:p>
            <a:r>
              <a:rPr lang="en-US" dirty="0"/>
              <a:t>3. </a:t>
            </a:r>
            <a:r>
              <a:rPr lang="en-US" dirty="0" smtClean="0"/>
              <a:t>How </a:t>
            </a:r>
            <a:r>
              <a:rPr lang="en-US" dirty="0"/>
              <a:t>much training time need these sports</a:t>
            </a:r>
            <a:r>
              <a:rPr lang="en-US" dirty="0" smtClean="0"/>
              <a:t>?</a:t>
            </a:r>
            <a:endParaRPr lang="sl-SI" dirty="0" smtClean="0"/>
          </a:p>
          <a:p>
            <a:r>
              <a:rPr lang="en-US" dirty="0" smtClean="0"/>
              <a:t>Of course </a:t>
            </a:r>
            <a:r>
              <a:rPr lang="en-US" dirty="0"/>
              <a:t>the sports need a lot of </a:t>
            </a:r>
            <a:r>
              <a:rPr lang="en-US" dirty="0" smtClean="0"/>
              <a:t>practice. </a:t>
            </a:r>
            <a:r>
              <a:rPr lang="en-US" dirty="0"/>
              <a:t>We tried to look at the differences but we found out its a bit of the same. </a:t>
            </a:r>
            <a:r>
              <a:rPr lang="sl-SI" dirty="0" err="1" smtClean="0"/>
              <a:t>Sportsmans</a:t>
            </a:r>
            <a:r>
              <a:rPr lang="sl-SI" dirty="0"/>
              <a:t> </a:t>
            </a:r>
            <a:r>
              <a:rPr lang="en-US" dirty="0" smtClean="0"/>
              <a:t>approximately </a:t>
            </a:r>
            <a:r>
              <a:rPr lang="en-US" dirty="0"/>
              <a:t>train 2-4 times a week. </a:t>
            </a:r>
            <a:r>
              <a:rPr lang="en-US" dirty="0" smtClean="0"/>
              <a:t>There's </a:t>
            </a:r>
            <a:r>
              <a:rPr lang="en-US" dirty="0"/>
              <a:t>also a difference between the training. A skiing course can last for 3 hours easily. A football/athletics training lasts only for like 1,5 hours.</a:t>
            </a:r>
            <a:endParaRPr lang="sl-SI" dirty="0"/>
          </a:p>
        </p:txBody>
      </p:sp>
      <p:sp>
        <p:nvSpPr>
          <p:cNvPr id="4" name="AutoShape 2" descr="https://encrypted-tbn2.gstatic.com/images?q=tbn:ANd9GcRKhgArN-bV83WFylqjoSFCUytNidQw8PSEMvyzSrnc94o_NYhmO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sp>
        <p:nvSpPr>
          <p:cNvPr id="6" name="AutoShape 8" descr="data:image/jpeg;base64,/9j/4AAQSkZJRgABAQAAAQABAAD/2wCEAAkGBhQSEBQUEhQVFRUUGBgXFRcXFxQXGBQXGBgVFRcUFhQYHCYeFxkkGRcXHy8gIycpLCwsFh4xNTAqNSYsLCkBCQoKDgwOGg8PGiwkHyQsLCwsLCwsLCwsKiwsLCwsLCkpLCwsKSwpLCwpLCwsLCksKSksLCwpKSksLCksLCwpLP/AABEIAKsBJgMBIgACEQEDEQH/xAAcAAACAgMBAQAAAAAAAAAAAAAFBgEEAAMHAgj/xAA+EAABAgQDBQYEAwYHAQEAAAABAhEAAwQhBRIxBiJBUWETcYGRobEHMsHwQlLRFBUjYuHxJDNTcoKSwrIl/8QAGgEAAgMBAQAAAAAAAAAAAAAAAgMBBAUABv/EADARAAICAQMCBAQFBQEAAAAAAAABAhEDBBIhMUEFEyJRMmGB8BRxobHRM0KRweEj/9oADAMBAAIRAxEAPwAF++p35z6e8R++J3+ofT1im8TCNz9zd2R9i1+9p3+oYg4pO/1FRXiI7cztkfYs/vOb/qK841VUwrS5UcwFzxbUeUeBHtMHDI4uwZ4oyVA2np8yV5V5iS7KAvrxFxB3CcOCQi2U3K7a3GvUE+EDJmHOsKRb8w0B6wyyEh2UL2FxrmSp7cbNGxgyLIrRlzxuDpmmSgMS9ypQADDeYXJ6gv4d0aKWYwYuCN/Lo4u7PG2RP3iMoJF9XAs2VR4Gw1j1OTkW75mLMeKTd7/hiyCaqik3gpLOE7rvcHVIbU6X6RspKd1DOlIWL5kGxAdiSWdtfOLJTYhtN5L8A1k31u4bujKKUEEuA5LqLFNxdQDlmbQC0ESXMSphMmhSS5SEBgLhwB42LvDRLUhVRToKmRIQFqSzDMQVkjnYJhbTPSpeYI0CA2hABBJIPEC7chFnFKoTZq8oLBISAdSyUgWHUE6wuUbBoYdkMVRNn1UtVjOKjvEkqfNbwT7QpYlKMqapKCEZXST3kflO8C3pHmoqCFywGdnJNnSzuALnVrxE9dlBOpLdxO7exAD5S3WIjBRba7k0aRTFkluOUk2sTlZteUaJNAEra9i/zc30HJ7P6RtlIUgMMxU4DqZ8xBskj8LhPCNE9CQtK1ECYVsCbs5cNwvpflBvgkKbOTUSZmaYHlucyUgKP4VJIBZtDcHnDFjm0EpaUmUoDNLuyJamKn/hqcWA0GV+cJxnKAYlk5mfWzqT8rWNw3dGiTJRLSAkhLqUBoyMqVAkD8znzhTgnKyKtheRjCU5UqTvyiVBWYjOFJyPo4OUMT3dXk4ihJSCle5LJTmUkjORlWX/AORt0MBskvOF5nJzgnQqAcJc8RfSNU5AUM2ZLpulgSxJ433jf3gtqONtVSIfcvbKHa6dNX6Dy6wF7JwUKBBTcdLt46wVq0hwxYJLE6E2LgDgwtFOZPT2g1UVAoPB3s7m2rGBkcAcQQpKVXsWI4Nwb6QHXPUbOLgfo4A1LQ0VVI6F5jum7cgXcjo7ecAKLBpi1XYD8128BaKmT09SFFydIN4CsmU3BJIHv7wSAjVRUgloCRcCLDRlzabbRr401FJnlolomJiAzy0emiWjI4ghoxo9RkccQ0SBEtGNHAmNGRMZEnAyMiBEwI0mMiImOOJEexHgR7EcQXKBDq+79PHSL1SVBaSBmCyHN90sL5mO83A+sUKdspBcZrAh9f1gphOELnzBISrtFEupR0AGkywYDR2u5a8bWlSjitmXnlc2Wpez08Sv2lQGR8itXUkqIKmuwBLO/B4oVaHy2J+ZKrkEG5zWfMekMWG48U4mKWmUmqpkIp6epUslkTCqrcIT8pUpSkAqDhksb6AKlYdjzZ7OkhLZeocNDMOXe2ivF2e0kBCRcBQCD78TfhaPZl7uUu+QnQAH5mSCeJ+keatTIObhlU4DuwYhjrqNI2hBUlIVunKMymFgzM54sfBoshk060lwpndiMqhlYAkZQdbi/wCsRKmKWorsN0MHIfTMojUWDcHYxUVUS0JyqGYptzuQA5IsS4djdzGlCJ1TNShIZicqRuqSDwKuAf8AtATyRgrkzkr6G+vxGXLSxZRILZUsHBLJHQgiK1VikxRISgDMWYZVEGzmxuHDw1YL8N2VmmrAsAQl3IHAqOnhD3SYPKQAES0BtGSIzMniC/sGbK6nKqPZirmhSmIzXucocAAbvh6xepPhvNUB200Mfy9NLNwjp3GNS4z8mryy7jYxj7HM6r4fzM5CZltQSG+msV5mwk3gsEjvDv1EdJnJjQsXhX4rL7jvLgcsqNiai5ZOnMjygLWYHUj5kqYNp0001Dx2apRAHFFpS7lvaCjrMndgSxROWzqucnUEJ0uD3nmxMbZeMpJSFAFi+n4nd7PDTXbSSEgoKT1ISCI51ik9KZpVKugnS4aL2HVSl8RWyQUegcm1CVEb1yC4vzFuR4CN+GzQUsOBaAtLOQxzEX4/QeMW6CoKVpHBTg+4IPnFjMt8DsM9sw20TGRkZhqmRIEREiOIMiYyMjjjImIiY4gyJjIyJIJEZGRkcQCYmPMTAjyYkR5EehHEHoR7EeRHqOILVPUFKS2vA8Qef3weNszatdPTdlK7QTZxmKWuQnMtMuWQAhD/ACBRVmKi7AkM5DVJZ4HQ/X2grsXgUtEybVVBV2EmYOwlBX+fMAQt5iRZSUEJIH5gTwjRhJywqK9zJ1Uan+ZfwGR2UpdUqSKSUuXTopJQQJc2YuQATUzQH3StSt4lyG6E05rqlvcmyrHkLs9j9Gi1imKLq5ilrL5s2UPZIGUpCfAmBsqoEsEKLFKiwLFs26UkDXQ27ovYcflrkTFUXEKGQZi5AYtY9N7gzcOED63FMqWKvmcfLnJB6c7627ooYjWAEBCRmJ3QRcapulgD3tDFgOxmkycXWRoHAHQwjUapYuF1GxjZ62f2fllIXUZZaDfKTvTG/Pew6d0MNLjFJIJ7MIS5sbDThFaVsXTqU6ys9AW8LXg1S7LUaA6pYUP5lE/WMTJleR3JlpLauCxJ2spwklUxIbmfTnG4bc0n+sCeQCj7CFzGcCw5jllseJC1j6tCpUbMyVLeUo6Nld/EcoFbF3B2yl2OqSdoZMwslQJOjXfpblE9uSYRMKp+xUCdbXPS2vcTDhQHPeEyY5Ro3TJhjTUV6ZSDMWWA5xarEZUvCJtJifatKSyi7twHUxEeWS+gOxz4hzVqKZICRzYktzfQQEOH1lQXBzeYSB3u3pG+qqpcgZggzVOwfdSTySLlV7WBgZO28qgrs0yUhlFGXeBzAkFBPAguPCLcYuvTEqykk/UwwjYtIQ9Qp18kWAhX2iwdEtJ7Md93j1M27mKVkmS8h01Nu8HSLU7fQSojeDj9Wjo7ov1Ey2Sj6RcAyf7SxGltLP5ReRmSHUwDOGta1/SKlOhyEnQjKp+HD3AjzLJ+WYfl5+nfF/Dkv0sqyVcjnSTcyEnmA/fxjbATAqsuUscp0PXlByK2SG2VGpinvjZkTERMLGmRkZExxxkZGRkcQTGRkZHEExkRExJ1AiJiImBHGCPQiIkRxB7ESI8iJjiDZLDkNBaXMKSkB7Bx1Ll2HUPA+hAzXDj7EX1SVLRuL30lwbObB9eL+5jV0WP07jP1Mrlt9jwVBCznUAhYcHXe/CUq4G7RVxOrSUqUzm4BGQpPAhrkGwNgImrxVDEEJ3ndJsxULj+VOvnC0qb29QmWg5UPcDgOT62EWM2ZQiVV1GrZDZ7tCJ80kvdIPv0HSH6kUUm/ny5HugVhqQlKUjQACC8hN+I8Y8zPI3K2aChwasQqClyCBZ76eB0MctxXbCsnTezQTIAdJWp+l8zN/Q8I7B+7UKN7/XvaImYJJYhcsXdyz69RE45xT5R04yqkzhcqjqFt2k2YrPqSXCS7EXcAs54aFrtDPguz02XJRUDKtJKsyRZbBTAp5C3D1tD/AF2EyWLEXGUBhui1kuLacIoyaUZrEkP4X4NpFmWWLVCIYZXbZaoaYLSkhyCNWL9xHAwWoFZC3lG3CmSPlS7Bz3aPHiaRmcRSkWl1LWJTXlmEDAsJEybPVMSpQR+EarPBLvxh3WXTCzS1RkT1too38Db3gouiJIr1WyCpiErnoSiaFZhlUFBKWI7JKWDJbxJgNP2QEtY7PM5IWFKLkKQAEgkudAG7hzh9LTQDaNC9n31UR3Q/zWlwJ8qMnbQiydkJROadvrJck3JLvbvi3V4FLloJSgpLWGYlhyBe3hDrKwiXLuEueZvATHlQl5G2N8pJHJZ1LlUs8iD4C/0iK2jvmZ2Afry9IvY2Ms4ci4PWMkjMgOPwto3O/gwizGTT3FVrsb8CGZObQXbhfiYLxRwxLJblF6GZJubtlzDFRiTGRETADTImMjI44yMjGicpjiDIyMjIkgkRkSEmMjiLBi6YiPcqkJg8nD3OkWpWHtBbBT1FIAowsmPZwkwyCkaNc6U0FsQr8Q2xYmUREaCGg7UpgTVIhbRZx5L6nmnmEXH9+kWKuqSkZwm7ZlDNcc1pe1wzjpxipJmEFxqIE19UZs1KQCFKWAQ5Acm5bgOPhGjpsqWNr2KeqVTv3LsukmVhOVIygEgks7DnxMZRbOrldnPCCEFAc/zcfrDhs9QJQ4SLJlF7M5UfdyfODezyBNop0iaAGmLMovqhe8PIkhuTRl5tS5yZEIcWB8OqflhjkTASITZElQSQdU28jB7CqpwIqzXcuY3fA0yVRelywrlAinmRclBR0PjARGyieptOAflEalJHIRaTLJDRJkAalonnsDx3KarCNKxzj2vE0EkJ0BZ+Z6RWmqMRRJvlmxgHjdOxzecG5RLRTxqUTLciCRzjwDsLrMw3TDDSVL2MI+FTxKU7/iY9x09YbpKgoONeIiJelkR5LdWq0KuOIcGGKZNs0LuNTAxeIT5CfQ5njcz+MgdfoRE4ZO4dFBj5j2I8Yq4zN/xCehMb6FW+nqze8XTPl1CVEq7jiAfFn+++L4ihQpcW4E+hb2g5IoHgki1CaUeSmIloKfuqNMzDyILayVliyjEgRK5bRMrWIGWW6eneLYorRuoZLiCkumhiiUcmWmLNTStGqRIJMMNfR2jTQ0N4jbyGs/pNMnD7RkMMmktGQewqvOwb2YEWqeUDAc1rmCdLPgkBKLSCJpA0Dqyki4anlGia8SxUbTFutS0BqmZDJiEp4WqtLGETNXA7NEb6TDUmYJmXeDl+jF38I1yZbmDUiVkSDzN/9oufYQqUtsWw81PgM0cwIpp81RGgS9rq1PqPWGDZGklTZejgpBfl0fnHPviBXdhhsuUHCppzG+r2A8Ax8YAbGbUVAEmQiaJctSJqFKOoUntpiVlR6qQm/ACEQxOcdxXeRRdHSMXoRLnKSLjnz/rFDD5mVRHWFjZGqqJgMyYtcxCwCStTlKx+XoQTpyEMktO8/OOlGlQcHyM9LNtBOnnQuUU9hBFFVCaLt8Bb9sYQCxTE1zViVLOvzH8qeJ7+Ea8TxPKlhcnRuJjfg9EZScyvnXdXTkPCCB4RMygZKclin5Rw7oFVOM1SSXpioD8qkk+UMnaPHoScxjrBsV6HbdIVlWkoUOCwQf0PhHnFNswpClEvqwPGDWKbPJm7qm6FrjuMK+I7BKSXStKuWZ7e8GnEG2K6apai5s/COg4JXHsx+YNCsjZxaS6mt3NBihmdmL68YXlaaJhwMIqwodfu8J+01cxg+mdmKWHEDzIELO2sjLNywrErlQeSVRsQKt1TSeX1P9I3SZrZCOGvh/SPSpfzK6n0+zGoTdxwGYj1F/No0e5njZs3ThQOtwCfEAuPKHGmobd8KuyVQlcsEHfl7qhxYEgK9Y6JQyw36xZjErTyNFEYcY0zqKGBQgfUiDaFxyMVMQo2gRoYZcR4wtztYTJUamCTaD+ETXg/LEKOFTmMNVMtwIODKeojUjYunzRp7DKYKyJdorVcuGUVVLsb6XSMitJnsIyOBaYlLDKgxQrBECllzFmlU0LRdlyhkp5Yj1UIDQLlVZEe5ldB2VtrsrVwsYVMR1g7X1djC3VTw9yAITNmhp41yyzQyHMEa9WgTzSkciVKY+jeUDcLqwV2uA5fhu38XOUeMEVH+NJT/Ogn/gVKJ8xFTPLsFe6Vi18XKl6iUgfKkEf9QlI9PeB5wnsaKlWpCkKmLmlCjosEJJ7gwlAPxzcrlNrMM/aq6TKfLnKnLaAJSpTdSWHeYK/FdKZMujkoBHZ5gm27lSlAVf8AMVl/OG4f6aRWn8Zb2AINMqUfwFu7iH8IJJssg8DADYOs/wAUtBYhctKvMkadD7wy4nKyzraEe1v0iu/iZaS4Rbp0iLZlXgfTKaCqFOgHlrAMamapdH/FCiHyh/F2H1iMXxqXJTmmKCR1goACARyb6wjbdYUpCzPyCYgSzungq55FnsPKJgtzpkybSs3ytvM5aRKUtrux04GLkraKsUARJUAbBkj9YobI7c0AVLQxkqU6D2iMo5hKl/LzGvDuh3oNtcOKUJFRJcLASMwd8zW6ddGg6adUAs6q9ti/PxHEErSg06sytHCb+IMV6qmxJUwS1S8qiCqxAAHePu8P2IbVUiFoMyokpY2zTEDUEcTC9tP8UaWVlMhSKlRdJEpaCUgh8xU7agBuvSJ69AVnnxURIxj9rkSUzFkbzskudOJ0tChhu1FVOmi6TdsoSQ921e0GdpNtV1iUPLMqWkKBDhSlF3GXQZWHrHvYOmlyKkBYlrE9wDMBypSbpNuLhvEQtyhjxuUkm/YapZJyVLgcaOvloVLQo6EFRAcPqzjW8Le3NVmmqWPlA18GHuYa9oqSWJY7L9nQXuUlLq5ABswvx05wEmYEtUv+NJmrlrDHst4N+YzEZu+3KMzFq2nurgfLHGUevJz6cppCeZBUfG/sYryyMin+yGP1hoOHqyqSJRUymcJLgixflbnwi3W/DyYQTLUiaANEqQD4nMY0PxkE+eCq9O0upz/DseXTzM6C7KNiWcOY63sj8QqWeBLUrs5hsEr3XvYJVoTpxeOHTwylJd2UY2SpbiNdOjLlHcfTpmNFOqnRxzZf4gT6Zpc4qmyRa5dcsfyk6j+U+EdClYymdLEyWoKQoOCPY8iOUE5EQx2yMTn6wAWpzF2snPFB4rydmrihtRYpJjKhsw2dYQmIUxg5h1a0FBi9RDcrHKVUWivVzoGor4r1WIWh1mcsbsyfWsWjIX6qqdUTCnIvLBwVEYiIuSa4NCoFmPYnnnA7x7wJjd+8RzirV40lAdSgB1hPqsaIskuefAfrAmfPJuok9/3aGxi2U8k4QdLljDiG1OZ+zD9Tp5QIkTSsgrJN3/oBzinJp1rSSkHKOLW7n4+EWJKQghy5a4+g8QIKUdq6FdZXN8sacLUBLf8AOqWhI/ldUxXqn0EF5Mx6mV0V7lJ+p8oWqeq/gyVH8yiW5OlKP/UG+1yzZRbRUseYS/tGXm6lzH0LtNJ//QkLN7KsRq/ZF/DLAv4n5plVLQdJcoKT3rmLSsv3S0fZhkppAVUoVpkBPjmCfYGAnxCP+MCSsbskqCWZt8EEni7Ed0vmS7cL9H37i5/1AZs1OCKmQt21lH/k6k//ACY6JtDI/hpWNU692j+0cyw/dfopKh6n/wAN4x2CmAnSADfMn3GkKnw7LUOVQuUk9xBShqQFMdFQuqSqTNMtX/EniP1glLXy++6OaCTGCQsg5PERvWgLSUqDg2gXT1LgfmT6jjBZBcAiA6MOLFKXglJLKpdRISAVP2qE7zXsprkdRFqk2DpiE9nNQsKDqdiQegBtyaCmL0PaotY/djCpKR2a/wCKg+o8XEO3NodDHCXKdMYZfw0lqYnIAotYH2jJ/wANqeUhcx3MouA26SGICg9xzisKlISFS5sxLXy5lWPQA6RVqMTKknPMWoHUE2PUjj4xDV8MY4ZH/fx+QBxXGkzskuV2aGJBSjVxbKyxlDm3F4JyMKTdS5HZAbqEJSlSkHgtUxgwBYsHNoFSk0hUqYpMztkq3ciXBNik2ILv7Qx0OMiYB2gIV+IHnx6RmrDC3jtqvv6jPUDaejCVBRlLWTfOV3QQfwpy5ToDdxdrRsJV2qiqZlSoEqZCsqlZXBUhJSC5sed7Q0SSlSbMW1i7JpJaxoIN6OD7shzaQhTMeqpIQUiWBUqCUqWncVNDICShKSRmSEsWbcN4W9paarXMUmoGaYpIPYoUmSkI3mIlukqHzcDHSce2VQtJBHEENYgh2UCNCHN+sKWMUVRKnpqkZ5k2W5RcXBBSUkngxMHDD5bW1K/uv+lWfqTf+jmGKYKuSAVO+igxZPLe0MV5BEdBxbCK3EqE1U5TqQVZJSUpSwSopVms6iWsXbud453TKvrrGvj37F5nUyW4uT29AnMkunMBoHPdZ/KNuB42ulWWLoV86Of86eRbz0PSJMwgNq/2e6KU9DK6P5PeGrlAO4u0dERVCYAoFwbgxMKWAYkZashO6o2fQKPs/vDVLmPHPTz2748r9i5j1uOUvLlw/wB/y/g9xtlTmjVGRXLrRfTXxqm1hMVYmCsBQSJJjIiMiA6F9awA50gZVVxVYWHqfvlHisqsx/lH28NuwuzQUkVM0Av/AJSdWH5j19ou6bTPJKvtGL4h4jHFBvt+7KeCbCzJoCpxMtPK2cj2TDPI2MpUgNKCiLuslXv9IPhEa0zBlV0949Hi02LGuFf5niM2vzZnd18kJW0kxKd1IYDQBhfn7QlTVMFEm7W8XhwxyQTMmHmCO462hIxFdwPP9IyNf8Vno/D/AIFEJU1XZMrjlAHfYAebecNalukLF7pUPvu9o54icc7+PqC/pD/g0/tZTcrdzH+sYGojSTN7C+aGipUhM1K1ixKxYnU5spPcVA98Ku2tQn9rlqG8VyFOGYAdqrKeR3+0uNQx4wbxmaP2aWoi2Zj4hAHq/lCvtLLAFMSGUUTAovoAZTBuBDn/ALQOD4Gjsi9aZ6kBiODhvO/09Y6ZsZV5qdIOqbdzRy6mqHlpB1BAPhp9PKHLYusyrKAdbh+P2IGa4HQY07S4D26HTZabiE3D8ayrMuZZadQfQx0tM9xCxtVslLqhmDomp+VabF/qOkBB1ww2n1RlPOBZSYLYdVsW1BjmCcVqKBYRVJOR2TMHyq7+R6GGWh2iQoBSVAg3sdDDHAHcPM+TFBVJm1DxYw3EUzUM4eLskDjALjgaL8/A08EkeUBamkTmy/X9I6EspCTp5Ry3acTaUld1o13QSQHbh3wfyJjJ92HcNoJYGgc6wSXhqQNI5nRbcyu0AK1IJ4kWB69IeKDaSwKyCktvpLjx5Rzi11QW5S6M81eFkl5alS1c0nVrsUmxEXpOL9n/AJlhxVw7zygrKpgplC4OkDsWwp82YAhQZuHKBqxql8whIrQo5SXcOOqY1YxQMkty84UdiaCbIqJ0la1KlpSFSAS+UEnMkHW276R0VEvPKuIKqdC93cWNgKQrqJklZORI7VKbMreZYbldJ8Y4HtEAK2pCdBOmt3CYpvSO51dWaKql1CQcqCc6R+JCgQoex70iPn6dNKlFRLlRJJ5k3PrFzG7jRl547Z2u5cpKhusbahOZLjVPm2vjFKnmsX+/DnBKgLnvH9xDca9VMRkfptGmVcQ1bO42LCYHI3Setr+IhbnUxlqI4G6e7l4fpG6hWBMvosN48PqIvaebxZK+hR1OOObFf1OkTsOChmQf0/pA+ZLKSxDGNeCVatM10+ohgnykzEjMLt5HpF7UeHwzLfj4f6P+ClpPGMumkseb1R9+6/kAxke50kpUx/v1jXHnJRcXtfU9pCcZxUou0yYyIjIEM5xWz/wjx/SCuzG2M2jIA35TuZZ4PqUH8J9DC+THmL8ZyhLdF8nnMmKOWOyatHeMH2mkVSXlLBPFBssd6fsRvmpyqfgbkdw1jgcqcpJCkkpI0IJBHcReHDC/iVOSAiekTQzZhur468Feka2HxCL4ycfM8/m8IlB3hdr2fX7/AMDXjEkCSVcyr0YP5J9Y5hjIaaR3Q7Ve2tNMklO8lRfcKSTxa4ty48YRMUn55ql8FG3doIra/JCaW12aPhuLJC1NNGuSrf7vpDVsNVArUgn5gSO9n+npClK9yB63gpsxUZKiUf5gPN0/X1jHyRuLNnG6Z0fHl5qGaOKFp8gx9k+sJeJbQmoEsEMUIV2irb61ZAVJbQHI7cydbQ7z5YXJqEq0Ny3iPdo5dSnTyirg+FlnJ8SDlGvdU/Av4c4uS8WVJMuaCdw5Vd3A3t584pYfL0IuCliObjQxVqJhSFSzxt4jQt790MVMhtx5Ow7NbZSKpOVK/wCIBdCt1YPG3HwtBmYop46x85CWuYtPZA5tbWYi4L8DbXpDfhO2eJSAELlrnoTwWhSiB0mp18X0iJafvFhQzuuUdWqqZE5BStIUk6gh3hExr4ezJJMyjUwNzLLlJ7o0yfibMDldFNTzYqI9UBoxfxpAsKZXIgrA/wDMDHHki+hLywBMjamopFNNlqA6ad4P0hswv4qSlABZbrp5iEzFNvhUP/hxfV1Bu47t4U61YJcICegJPodO6H+XfVCvO2/Cd5O1UtSXQsF+o/WKNXjaDLPaKCQ3EiOFpJGjwV2Ywj9pqUoV8o3l/wC0NbxJA8YF4kuQlncuKOgYJgUitnuoZ5SHINwFnRgoMWGrjkB3OtPsnJlS8ktASk6tqepOpirg0xCTlAAyjdawAHAffCG6QAtNmhTe4uwSiLWzlUumWZE1WZL/AMNR5HQH2/vDhUUgWiE3acS0KSkzEomKO4CdTy8YPbJ40ZiDKm7s2WcpB/EPwrHMEe0D0On7pgiuozKmBadUl+8cR4iGTCKgLQ4Lg3EeMWo3GkBMBWZU1UvQK3h3/iH184loi7RG1lI6FWj53xinyT5if5iR43j6gxWnzoPUR8+fEPDTKqXayn9P7w7E+xV1CuNiumL+GzbseP28UExuSoAxYRSfShuxOizyAtOqL+B18Dr4QvzbiPKsYmNlCikMxAa7cY9qFgeCg4PA8Is5Mim00V8eOUE0w3gGIupKnunhzjoAmOkEaK0jluD0LkqSplC45WP9vOG+nx8SEkLZSi2VCSCU8wToLxt6TN6PUYGu09z9AUxMAEc/p/eKMCqXEVTJxWs/OGA4Ja4A9fOCkYXiHOdyS6nrfCONLGLdtX/JLxMRGRQNY5c0QTBzBcMlzKOsmLS65XZ9mXUMuYTibAsflTrygK0XLMA8vHqXrHkx7Gg7xHEmJF421Eq0ZL+YffGLFRp5e0Kk+RkVwU5KN5Pn5X8NI20JabLI0SpJ8i5PpEywyH5qynuYlo80p1+/xJH1iGyUuTrtM3YT31KE+GclvG/pHK5aHSCLfbx06kP+HX1Mp/8AqT7xzaV+Hvini43FmXYMYDOAXlVYEuOXd0jXtDSb+ZOvuBy9I1yi2kWsTO4roxHQkJJ9zBLrZL6UX9h8LRUdqne7QSlLksdZqQSEFJsc1uD2OkFcf2WVTmT2YXNE6X2iR2ZzoAZ0kByWfVhAPZJRFXKa2bXq4vHbtn1FVDSrUSVGkmAqc5iNw/Nq7gX1htylxbRZ0+fyedqauqaXdP5e6OJJnsbuG4cv6xboaeZUzBKlJM1agWSwLsCSL2Zn1juFDJSApkp3/wBkUpwDmK1iWsl+JQkA90I1PSol7RBMtCUp7ZsoSAkAynIA0F7wuTyQp73y66s2MWpwaiOSKwxW2Ll0XavZL3OZ1uGy0qKVy8ikkpITukEFiG0BDQNm4QEkMp0m1wzaEJYam+sfQApkS0ZkIQlUyqq0rISneSgz0pSbaAITbpHCl3Ut+XuRw8YfvkuJc/oYuohhmnLHHbXzu+q+nT3BGIJDsnhawZ46H8PtiZsqi/blFu3WJcpBGssZiZpe91AAdHN3EIdDIEyplIUHSuahKhcOlS0pItpYnSPpbayWELppSAEy0oUEoAZKQMqQAOgtAzfpZUwx/wDVI51i+CVKEdrJCVKTfKCQ7X4x4o/iMZUlKkSlFSlZcqgQEH8Scx1a8PXAdYVsXkJFSUADKVSlNwzErcjk7RWTo0skfYZMYwmRiAlzlSchSPnIYqHDKlzlHU34dYF0+BJpakTZYICgEquWDOxbxhtpjuDuivWIBBeCk2xOOKiqRbUcyQYB4zSEELTYi7jUGCWFLJRc6P6GNOMqZBblBRW5pASkoptlelxoKlkLIBHHSEfayhp5y0KWykpJJF7ggjhxjzUzSZjPaPM5O6ox6HT+FxhUpu3+h5PU+MzyJwxxpP8Az/z9TlGOSEIqFiUClDjKDcgMOJ1u8Ul6we2vSO1SeJBeAK+HdGdnjtyNGngnvxRZ6Xw5xdpFkoKD/uT46gDqL+BgeTG+mPoD9+phaHhfDfnyl7kPw6fQQdp8KRMC8gzKlkZ2ICU5nygk3JOVVgDpCyucXJe+U38oK7FzTnnB7EJcc2Km9z5xdjqHDGklyUZ4FPI23wEKiUmWpIQWYJJzC61unMlLGyQkqvxy8HAgzCni8w9uu+jAeQ/WGqWbDuEVNRucYyk7bs19A4XKMFSVfV82z1GRBiYqGmf/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sp>
        <p:nvSpPr>
          <p:cNvPr id="7" name="AutoShape 10" descr="data:image/jpeg;base64,/9j/4AAQSkZJRgABAQAAAQABAAD/2wCEAAkGBhQSEBQUEhQVFRUUGBgXFRcXFxQXGBQXGBgVFRcUFhQYHCYeFxkkGRcXHy8gIycpLCwsFh4xNTAqNSYsLCkBCQoKDgwOGg8PGiwkHyQsLCwsLCwsLCwsKiwsLCwsLCkpLCwsKSwpLCwpLCwsLCksKSksLCwpKSksLCksLCwpLP/AABEIAKsBJgMBIgACEQEDEQH/xAAcAAACAgMBAQAAAAAAAAAAAAAFBgEEAAMHAgj/xAA+EAABAgQDBQYEAwYHAQEAAAABAhEAAwQhBRIxBiJBUWETcYGRobEHMsHwQlLRFBUjYuHxJDNTcoKSwrIl/8QAGgEAAgMBAQAAAAAAAAAAAAAAAgMBBAUABv/EADARAAICAQMCBAQFBQEAAAAAAAABAhEDBBIhMUEFEyJRMmGB8BRxobHRM0KRweEj/9oADAMBAAIRAxEAPwAF++p35z6e8R++J3+ofT1im8TCNz9zd2R9i1+9p3+oYg4pO/1FRXiI7cztkfYs/vOb/qK841VUwrS5UcwFzxbUeUeBHtMHDI4uwZ4oyVA2np8yV5V5iS7KAvrxFxB3CcOCQi2U3K7a3GvUE+EDJmHOsKRb8w0B6wyyEh2UL2FxrmSp7cbNGxgyLIrRlzxuDpmmSgMS9ypQADDeYXJ6gv4d0aKWYwYuCN/Lo4u7PG2RP3iMoJF9XAs2VR4Gw1j1OTkW75mLMeKTd7/hiyCaqik3gpLOE7rvcHVIbU6X6RspKd1DOlIWL5kGxAdiSWdtfOLJTYhtN5L8A1k31u4bujKKUEEuA5LqLFNxdQDlmbQC0ESXMSphMmhSS5SEBgLhwB42LvDRLUhVRToKmRIQFqSzDMQVkjnYJhbTPSpeYI0CA2hABBJIPEC7chFnFKoTZq8oLBISAdSyUgWHUE6wuUbBoYdkMVRNn1UtVjOKjvEkqfNbwT7QpYlKMqapKCEZXST3kflO8C3pHmoqCFywGdnJNnSzuALnVrxE9dlBOpLdxO7exAD5S3WIjBRba7k0aRTFkluOUk2sTlZteUaJNAEra9i/zc30HJ7P6RtlIUgMMxU4DqZ8xBskj8LhPCNE9CQtK1ECYVsCbs5cNwvpflBvgkKbOTUSZmaYHlucyUgKP4VJIBZtDcHnDFjm0EpaUmUoDNLuyJamKn/hqcWA0GV+cJxnKAYlk5mfWzqT8rWNw3dGiTJRLSAkhLqUBoyMqVAkD8znzhTgnKyKtheRjCU5UqTvyiVBWYjOFJyPo4OUMT3dXk4ihJSCle5LJTmUkjORlWX/AORt0MBskvOF5nJzgnQqAcJc8RfSNU5AUM2ZLpulgSxJ433jf3gtqONtVSIfcvbKHa6dNX6Dy6wF7JwUKBBTcdLt46wVq0hwxYJLE6E2LgDgwtFOZPT2g1UVAoPB3s7m2rGBkcAcQQpKVXsWI4Nwb6QHXPUbOLgfo4A1LQ0VVI6F5jum7cgXcjo7ecAKLBpi1XYD8128BaKmT09SFFydIN4CsmU3BJIHv7wSAjVRUgloCRcCLDRlzabbRr401FJnlolomJiAzy0emiWjI4ghoxo9RkccQ0SBEtGNHAmNGRMZEnAyMiBEwI0mMiImOOJEexHgR7EcQXKBDq+79PHSL1SVBaSBmCyHN90sL5mO83A+sUKdspBcZrAh9f1gphOELnzBISrtFEupR0AGkywYDR2u5a8bWlSjitmXnlc2Wpez08Sv2lQGR8itXUkqIKmuwBLO/B4oVaHy2J+ZKrkEG5zWfMekMWG48U4mKWmUmqpkIp6epUslkTCqrcIT8pUpSkAqDhksb6AKlYdjzZ7OkhLZeocNDMOXe2ivF2e0kBCRcBQCD78TfhaPZl7uUu+QnQAH5mSCeJ+keatTIObhlU4DuwYhjrqNI2hBUlIVunKMymFgzM54sfBoshk060lwpndiMqhlYAkZQdbi/wCsRKmKWorsN0MHIfTMojUWDcHYxUVUS0JyqGYptzuQA5IsS4djdzGlCJ1TNShIZicqRuqSDwKuAf8AtATyRgrkzkr6G+vxGXLSxZRILZUsHBLJHQgiK1VikxRISgDMWYZVEGzmxuHDw1YL8N2VmmrAsAQl3IHAqOnhD3SYPKQAES0BtGSIzMniC/sGbK6nKqPZirmhSmIzXucocAAbvh6xepPhvNUB200Mfy9NLNwjp3GNS4z8mryy7jYxj7HM6r4fzM5CZltQSG+msV5mwk3gsEjvDv1EdJnJjQsXhX4rL7jvLgcsqNiai5ZOnMjygLWYHUj5kqYNp0001Dx2apRAHFFpS7lvaCjrMndgSxROWzqucnUEJ0uD3nmxMbZeMpJSFAFi+n4nd7PDTXbSSEgoKT1ISCI51ik9KZpVKugnS4aL2HVSl8RWyQUegcm1CVEb1yC4vzFuR4CN+GzQUsOBaAtLOQxzEX4/QeMW6CoKVpHBTg+4IPnFjMt8DsM9sw20TGRkZhqmRIEREiOIMiYyMjjjImIiY4gyJjIyJIJEZGRkcQCYmPMTAjyYkR5EehHEHoR7EeRHqOILVPUFKS2vA8Qef3weNszatdPTdlK7QTZxmKWuQnMtMuWQAhD/ACBRVmKi7AkM5DVJZ4HQ/X2grsXgUtEybVVBV2EmYOwlBX+fMAQt5iRZSUEJIH5gTwjRhJywqK9zJ1Uan+ZfwGR2UpdUqSKSUuXTopJQQJc2YuQATUzQH3StSt4lyG6E05rqlvcmyrHkLs9j9Gi1imKLq5ilrL5s2UPZIGUpCfAmBsqoEsEKLFKiwLFs26UkDXQ27ovYcflrkTFUXEKGQZi5AYtY9N7gzcOED63FMqWKvmcfLnJB6c7627ooYjWAEBCRmJ3QRcapulgD3tDFgOxmkycXWRoHAHQwjUapYuF1GxjZ62f2fllIXUZZaDfKTvTG/Pew6d0MNLjFJIJ7MIS5sbDThFaVsXTqU6ys9AW8LXg1S7LUaA6pYUP5lE/WMTJleR3JlpLauCxJ2spwklUxIbmfTnG4bc0n+sCeQCj7CFzGcCw5jllseJC1j6tCpUbMyVLeUo6Nld/EcoFbF3B2yl2OqSdoZMwslQJOjXfpblE9uSYRMKp+xUCdbXPS2vcTDhQHPeEyY5Ro3TJhjTUV6ZSDMWWA5xarEZUvCJtJifatKSyi7twHUxEeWS+gOxz4hzVqKZICRzYktzfQQEOH1lQXBzeYSB3u3pG+qqpcgZggzVOwfdSTySLlV7WBgZO28qgrs0yUhlFGXeBzAkFBPAguPCLcYuvTEqykk/UwwjYtIQ9Qp18kWAhX2iwdEtJ7Md93j1M27mKVkmS8h01Nu8HSLU7fQSojeDj9Wjo7ov1Ey2Sj6RcAyf7SxGltLP5ReRmSHUwDOGta1/SKlOhyEnQjKp+HD3AjzLJ+WYfl5+nfF/Dkv0sqyVcjnSTcyEnmA/fxjbATAqsuUscp0PXlByK2SG2VGpinvjZkTERMLGmRkZExxxkZGRkcQTGRkZHEExkRExJ1AiJiImBHGCPQiIkRxB7ESI8iJjiDZLDkNBaXMKSkB7Bx1Ll2HUPA+hAzXDj7EX1SVLRuL30lwbObB9eL+5jV0WP07jP1Mrlt9jwVBCznUAhYcHXe/CUq4G7RVxOrSUqUzm4BGQpPAhrkGwNgImrxVDEEJ3ndJsxULj+VOvnC0qb29QmWg5UPcDgOT62EWM2ZQiVV1GrZDZ7tCJ80kvdIPv0HSH6kUUm/ny5HugVhqQlKUjQACC8hN+I8Y8zPI3K2aChwasQqClyCBZ76eB0MctxXbCsnTezQTIAdJWp+l8zN/Q8I7B+7UKN7/XvaImYJJYhcsXdyz69RE45xT5R04yqkzhcqjqFt2k2YrPqSXCS7EXcAs54aFrtDPguz02XJRUDKtJKsyRZbBTAp5C3D1tD/AF2EyWLEXGUBhui1kuLacIoyaUZrEkP4X4NpFmWWLVCIYZXbZaoaYLSkhyCNWL9xHAwWoFZC3lG3CmSPlS7Bz3aPHiaRmcRSkWl1LWJTXlmEDAsJEybPVMSpQR+EarPBLvxh3WXTCzS1RkT1too38Db3gouiJIr1WyCpiErnoSiaFZhlUFBKWI7JKWDJbxJgNP2QEtY7PM5IWFKLkKQAEgkudAG7hzh9LTQDaNC9n31UR3Q/zWlwJ8qMnbQiydkJROadvrJck3JLvbvi3V4FLloJSgpLWGYlhyBe3hDrKwiXLuEueZvATHlQl5G2N8pJHJZ1LlUs8iD4C/0iK2jvmZ2Afry9IvY2Ms4ci4PWMkjMgOPwto3O/gwizGTT3FVrsb8CGZObQXbhfiYLxRwxLJblF6GZJubtlzDFRiTGRETADTImMjI44yMjGicpjiDIyMjIkgkRkSEmMjiLBi6YiPcqkJg8nD3OkWpWHtBbBT1FIAowsmPZwkwyCkaNc6U0FsQr8Q2xYmUREaCGg7UpgTVIhbRZx5L6nmnmEXH9+kWKuqSkZwm7ZlDNcc1pe1wzjpxipJmEFxqIE19UZs1KQCFKWAQ5Acm5bgOPhGjpsqWNr2KeqVTv3LsukmVhOVIygEgks7DnxMZRbOrldnPCCEFAc/zcfrDhs9QJQ4SLJlF7M5UfdyfODezyBNop0iaAGmLMovqhe8PIkhuTRl5tS5yZEIcWB8OqflhjkTASITZElQSQdU28jB7CqpwIqzXcuY3fA0yVRelywrlAinmRclBR0PjARGyieptOAflEalJHIRaTLJDRJkAalonnsDx3KarCNKxzj2vE0EkJ0BZ+Z6RWmqMRRJvlmxgHjdOxzecG5RLRTxqUTLciCRzjwDsLrMw3TDDSVL2MI+FTxKU7/iY9x09YbpKgoONeIiJelkR5LdWq0KuOIcGGKZNs0LuNTAxeIT5CfQ5njcz+MgdfoRE4ZO4dFBj5j2I8Yq4zN/xCehMb6FW+nqze8XTPl1CVEq7jiAfFn+++L4ihQpcW4E+hb2g5IoHgki1CaUeSmIloKfuqNMzDyILayVliyjEgRK5bRMrWIGWW6eneLYorRuoZLiCkumhiiUcmWmLNTStGqRIJMMNfR2jTQ0N4jbyGs/pNMnD7RkMMmktGQewqvOwb2YEWqeUDAc1rmCdLPgkBKLSCJpA0Dqyki4anlGia8SxUbTFutS0BqmZDJiEp4WqtLGETNXA7NEb6TDUmYJmXeDl+jF38I1yZbmDUiVkSDzN/9oufYQqUtsWw81PgM0cwIpp81RGgS9rq1PqPWGDZGklTZejgpBfl0fnHPviBXdhhsuUHCppzG+r2A8Ax8YAbGbUVAEmQiaJctSJqFKOoUntpiVlR6qQm/ACEQxOcdxXeRRdHSMXoRLnKSLjnz/rFDD5mVRHWFjZGqqJgMyYtcxCwCStTlKx+XoQTpyEMktO8/OOlGlQcHyM9LNtBOnnQuUU9hBFFVCaLt8Bb9sYQCxTE1zViVLOvzH8qeJ7+Ea8TxPKlhcnRuJjfg9EZScyvnXdXTkPCCB4RMygZKclin5Rw7oFVOM1SSXpioD8qkk+UMnaPHoScxjrBsV6HbdIVlWkoUOCwQf0PhHnFNswpClEvqwPGDWKbPJm7qm6FrjuMK+I7BKSXStKuWZ7e8GnEG2K6apai5s/COg4JXHsx+YNCsjZxaS6mt3NBihmdmL68YXlaaJhwMIqwodfu8J+01cxg+mdmKWHEDzIELO2sjLNywrErlQeSVRsQKt1TSeX1P9I3SZrZCOGvh/SPSpfzK6n0+zGoTdxwGYj1F/No0e5njZs3ThQOtwCfEAuPKHGmobd8KuyVQlcsEHfl7qhxYEgK9Y6JQyw36xZjErTyNFEYcY0zqKGBQgfUiDaFxyMVMQo2gRoYZcR4wtztYTJUamCTaD+ETXg/LEKOFTmMNVMtwIODKeojUjYunzRp7DKYKyJdorVcuGUVVLsb6XSMitJnsIyOBaYlLDKgxQrBECllzFmlU0LRdlyhkp5Yj1UIDQLlVZEe5ldB2VtrsrVwsYVMR1g7X1djC3VTw9yAITNmhp41yyzQyHMEa9WgTzSkciVKY+jeUDcLqwV2uA5fhu38XOUeMEVH+NJT/Ogn/gVKJ8xFTPLsFe6Vi18XKl6iUgfKkEf9QlI9PeB5wnsaKlWpCkKmLmlCjosEJJ7gwlAPxzcrlNrMM/aq6TKfLnKnLaAJSpTdSWHeYK/FdKZMujkoBHZ5gm27lSlAVf8AMVl/OG4f6aRWn8Zb2AINMqUfwFu7iH8IJJssg8DADYOs/wAUtBYhctKvMkadD7wy4nKyzraEe1v0iu/iZaS4Rbp0iLZlXgfTKaCqFOgHlrAMamapdH/FCiHyh/F2H1iMXxqXJTmmKCR1goACARyb6wjbdYUpCzPyCYgSzungq55FnsPKJgtzpkybSs3ytvM5aRKUtrux04GLkraKsUARJUAbBkj9YobI7c0AVLQxkqU6D2iMo5hKl/LzGvDuh3oNtcOKUJFRJcLASMwd8zW6ddGg6adUAs6q9ti/PxHEErSg06sytHCb+IMV6qmxJUwS1S8qiCqxAAHePu8P2IbVUiFoMyokpY2zTEDUEcTC9tP8UaWVlMhSKlRdJEpaCUgh8xU7agBuvSJ69AVnnxURIxj9rkSUzFkbzskudOJ0tChhu1FVOmi6TdsoSQ921e0GdpNtV1iUPLMqWkKBDhSlF3GXQZWHrHvYOmlyKkBYlrE9wDMBypSbpNuLhvEQtyhjxuUkm/YapZJyVLgcaOvloVLQo6EFRAcPqzjW8Le3NVmmqWPlA18GHuYa9oqSWJY7L9nQXuUlLq5ABswvx05wEmYEtUv+NJmrlrDHst4N+YzEZu+3KMzFq2nurgfLHGUevJz6cppCeZBUfG/sYryyMin+yGP1hoOHqyqSJRUymcJLgixflbnwi3W/DyYQTLUiaANEqQD4nMY0PxkE+eCq9O0upz/DseXTzM6C7KNiWcOY63sj8QqWeBLUrs5hsEr3XvYJVoTpxeOHTwylJd2UY2SpbiNdOjLlHcfTpmNFOqnRxzZf4gT6Zpc4qmyRa5dcsfyk6j+U+EdClYymdLEyWoKQoOCPY8iOUE5EQx2yMTn6wAWpzF2snPFB4rydmrihtRYpJjKhsw2dYQmIUxg5h1a0FBi9RDcrHKVUWivVzoGor4r1WIWh1mcsbsyfWsWjIX6qqdUTCnIvLBwVEYiIuSa4NCoFmPYnnnA7x7wJjd+8RzirV40lAdSgB1hPqsaIskuefAfrAmfPJuok9/3aGxi2U8k4QdLljDiG1OZ+zD9Tp5QIkTSsgrJN3/oBzinJp1rSSkHKOLW7n4+EWJKQghy5a4+g8QIKUdq6FdZXN8sacLUBLf8AOqWhI/ldUxXqn0EF5Mx6mV0V7lJ+p8oWqeq/gyVH8yiW5OlKP/UG+1yzZRbRUseYS/tGXm6lzH0LtNJ//QkLN7KsRq/ZF/DLAv4n5plVLQdJcoKT3rmLSsv3S0fZhkppAVUoVpkBPjmCfYGAnxCP+MCSsbskqCWZt8EEni7Ed0vmS7cL9H37i5/1AZs1OCKmQt21lH/k6k//ACY6JtDI/hpWNU692j+0cyw/dfopKh6n/wAN4x2CmAnSADfMn3GkKnw7LUOVQuUk9xBShqQFMdFQuqSqTNMtX/EniP1glLXy++6OaCTGCQsg5PERvWgLSUqDg2gXT1LgfmT6jjBZBcAiA6MOLFKXglJLKpdRISAVP2qE7zXsprkdRFqk2DpiE9nNQsKDqdiQegBtyaCmL0PaotY/djCpKR2a/wCKg+o8XEO3NodDHCXKdMYZfw0lqYnIAotYH2jJ/wANqeUhcx3MouA26SGICg9xzisKlISFS5sxLXy5lWPQA6RVqMTKknPMWoHUE2PUjj4xDV8MY4ZH/fx+QBxXGkzskuV2aGJBSjVxbKyxlDm3F4JyMKTdS5HZAbqEJSlSkHgtUxgwBYsHNoFSk0hUqYpMztkq3ciXBNik2ILv7Qx0OMiYB2gIV+IHnx6RmrDC3jtqvv6jPUDaejCVBRlLWTfOV3QQfwpy5ToDdxdrRsJV2qiqZlSoEqZCsqlZXBUhJSC5sed7Q0SSlSbMW1i7JpJaxoIN6OD7shzaQhTMeqpIQUiWBUqCUqWncVNDICShKSRmSEsWbcN4W9paarXMUmoGaYpIPYoUmSkI3mIlukqHzcDHSce2VQtJBHEENYgh2UCNCHN+sKWMUVRKnpqkZ5k2W5RcXBBSUkngxMHDD5bW1K/uv+lWfqTf+jmGKYKuSAVO+igxZPLe0MV5BEdBxbCK3EqE1U5TqQVZJSUpSwSopVms6iWsXbud453TKvrrGvj37F5nUyW4uT29AnMkunMBoHPdZ/KNuB42ulWWLoV86Of86eRbz0PSJMwgNq/2e6KU9DK6P5PeGrlAO4u0dERVCYAoFwbgxMKWAYkZashO6o2fQKPs/vDVLmPHPTz2748r9i5j1uOUvLlw/wB/y/g9xtlTmjVGRXLrRfTXxqm1hMVYmCsBQSJJjIiMiA6F9awA50gZVVxVYWHqfvlHisqsx/lH28NuwuzQUkVM0Av/AJSdWH5j19ou6bTPJKvtGL4h4jHFBvt+7KeCbCzJoCpxMtPK2cj2TDPI2MpUgNKCiLuslXv9IPhEa0zBlV0949Hi02LGuFf5niM2vzZnd18kJW0kxKd1IYDQBhfn7QlTVMFEm7W8XhwxyQTMmHmCO462hIxFdwPP9IyNf8Vno/D/AIFEJU1XZMrjlAHfYAebecNalukLF7pUPvu9o54icc7+PqC/pD/g0/tZTcrdzH+sYGojSTN7C+aGipUhM1K1ixKxYnU5spPcVA98Ku2tQn9rlqG8VyFOGYAdqrKeR3+0uNQx4wbxmaP2aWoi2Zj4hAHq/lCvtLLAFMSGUUTAovoAZTBuBDn/ALQOD4Gjsi9aZ6kBiODhvO/09Y6ZsZV5qdIOqbdzRy6mqHlpB1BAPhp9PKHLYusyrKAdbh+P2IGa4HQY07S4D26HTZabiE3D8ayrMuZZadQfQx0tM9xCxtVslLqhmDomp+VabF/qOkBB1ww2n1RlPOBZSYLYdVsW1BjmCcVqKBYRVJOR2TMHyq7+R6GGWh2iQoBSVAg3sdDDHAHcPM+TFBVJm1DxYw3EUzUM4eLskDjALjgaL8/A08EkeUBamkTmy/X9I6EspCTp5Ry3acTaUld1o13QSQHbh3wfyJjJ92HcNoJYGgc6wSXhqQNI5nRbcyu0AK1IJ4kWB69IeKDaSwKyCktvpLjx5Rzi11QW5S6M81eFkl5alS1c0nVrsUmxEXpOL9n/AJlhxVw7zygrKpgplC4OkDsWwp82YAhQZuHKBqxql8whIrQo5SXcOOqY1YxQMkty84UdiaCbIqJ0la1KlpSFSAS+UEnMkHW276R0VEvPKuIKqdC93cWNgKQrqJklZORI7VKbMreZYbldJ8Y4HtEAK2pCdBOmt3CYpvSO51dWaKql1CQcqCc6R+JCgQoex70iPn6dNKlFRLlRJJ5k3PrFzG7jRl547Z2u5cpKhusbahOZLjVPm2vjFKnmsX+/DnBKgLnvH9xDca9VMRkfptGmVcQ1bO42LCYHI3Setr+IhbnUxlqI4G6e7l4fpG6hWBMvosN48PqIvaebxZK+hR1OOObFf1OkTsOChmQf0/pA+ZLKSxDGNeCVatM10+ohgnykzEjMLt5HpF7UeHwzLfj4f6P+ClpPGMumkseb1R9+6/kAxke50kpUx/v1jXHnJRcXtfU9pCcZxUou0yYyIjIEM5xWz/wjx/SCuzG2M2jIA35TuZZ4PqUH8J9DC+THmL8ZyhLdF8nnMmKOWOyatHeMH2mkVSXlLBPFBssd6fsRvmpyqfgbkdw1jgcqcpJCkkpI0IJBHcReHDC/iVOSAiekTQzZhur468Feka2HxCL4ycfM8/m8IlB3hdr2fX7/AMDXjEkCSVcyr0YP5J9Y5hjIaaR3Q7Ve2tNMklO8lRfcKSTxa4ty48YRMUn55ql8FG3doIra/JCaW12aPhuLJC1NNGuSrf7vpDVsNVArUgn5gSO9n+npClK9yB63gpsxUZKiUf5gPN0/X1jHyRuLNnG6Z0fHl5qGaOKFp8gx9k+sJeJbQmoEsEMUIV2irb61ZAVJbQHI7cydbQ7z5YXJqEq0Ny3iPdo5dSnTyirg+FlnJ8SDlGvdU/Av4c4uS8WVJMuaCdw5Vd3A3t584pYfL0IuCliObjQxVqJhSFSzxt4jQt790MVMhtx5Ow7NbZSKpOVK/wCIBdCt1YPG3HwtBmYop46x85CWuYtPZA5tbWYi4L8DbXpDfhO2eJSAELlrnoTwWhSiB0mp18X0iJafvFhQzuuUdWqqZE5BStIUk6gh3hExr4ezJJMyjUwNzLLlJ7o0yfibMDldFNTzYqI9UBoxfxpAsKZXIgrA/wDMDHHki+hLywBMjamopFNNlqA6ad4P0hswv4qSlABZbrp5iEzFNvhUP/hxfV1Bu47t4U61YJcICegJPodO6H+XfVCvO2/Cd5O1UtSXQsF+o/WKNXjaDLPaKCQ3EiOFpJGjwV2Ywj9pqUoV8o3l/wC0NbxJA8YF4kuQlncuKOgYJgUitnuoZ5SHINwFnRgoMWGrjkB3OtPsnJlS8ktASk6tqepOpirg0xCTlAAyjdawAHAffCG6QAtNmhTe4uwSiLWzlUumWZE1WZL/AMNR5HQH2/vDhUUgWiE3acS0KSkzEomKO4CdTy8YPbJ40ZiDKm7s2WcpB/EPwrHMEe0D0On7pgiuozKmBadUl+8cR4iGTCKgLQ4Lg3EeMWo3GkBMBWZU1UvQK3h3/iH184loi7RG1lI6FWj53xinyT5if5iR43j6gxWnzoPUR8+fEPDTKqXayn9P7w7E+xV1CuNiumL+GzbseP28UExuSoAxYRSfShuxOizyAtOqL+B18Dr4QvzbiPKsYmNlCikMxAa7cY9qFgeCg4PA8Is5Mim00V8eOUE0w3gGIupKnunhzjoAmOkEaK0jluD0LkqSplC45WP9vOG+nx8SEkLZSi2VCSCU8wToLxt6TN6PUYGu09z9AUxMAEc/p/eKMCqXEVTJxWs/OGA4Ja4A9fOCkYXiHOdyS6nrfCONLGLdtX/JLxMRGRQNY5c0QTBzBcMlzKOsmLS65XZ9mXUMuYTibAsflTrygK0XLMA8vHqXrHkx7Gg7xHEmJF421Eq0ZL+YffGLFRp5e0Kk+RkVwU5KN5Pn5X8NI20JabLI0SpJ8i5PpEywyH5qynuYlo80p1+/xJH1iGyUuTrtM3YT31KE+GclvG/pHK5aHSCLfbx06kP+HX1Mp/8AqT7xzaV+Hvini43FmXYMYDOAXlVYEuOXd0jXtDSb+ZOvuBy9I1yi2kWsTO4roxHQkJJ9zBLrZL6UX9h8LRUdqne7QSlLksdZqQSEFJsc1uD2OkFcf2WVTmT2YXNE6X2iR2ZzoAZ0kByWfVhAPZJRFXKa2bXq4vHbtn1FVDSrUSVGkmAqc5iNw/Nq7gX1htylxbRZ0+fyedqauqaXdP5e6OJJnsbuG4cv6xboaeZUzBKlJM1agWSwLsCSL2Zn1juFDJSApkp3/wBkUpwDmK1iWsl+JQkA90I1PSol7RBMtCUp7ZsoSAkAynIA0F7wuTyQp73y66s2MWpwaiOSKwxW2Ll0XavZL3OZ1uGy0qKVy8ikkpITukEFiG0BDQNm4QEkMp0m1wzaEJYam+sfQApkS0ZkIQlUyqq0rISneSgz0pSbaAITbpHCl3Ut+XuRw8YfvkuJc/oYuohhmnLHHbXzu+q+nT3BGIJDsnhawZ46H8PtiZsqi/blFu3WJcpBGssZiZpe91AAdHN3EIdDIEyplIUHSuahKhcOlS0pItpYnSPpbayWELppSAEy0oUEoAZKQMqQAOgtAzfpZUwx/wDVI51i+CVKEdrJCVKTfKCQ7X4x4o/iMZUlKkSlFSlZcqgQEH8Scx1a8PXAdYVsXkJFSUADKVSlNwzErcjk7RWTo0skfYZMYwmRiAlzlSchSPnIYqHDKlzlHU34dYF0+BJpakTZYICgEquWDOxbxhtpjuDuivWIBBeCk2xOOKiqRbUcyQYB4zSEELTYi7jUGCWFLJRc6P6GNOMqZBblBRW5pASkoptlelxoKlkLIBHHSEfayhp5y0KWykpJJF7ggjhxjzUzSZjPaPM5O6ox6HT+FxhUpu3+h5PU+MzyJwxxpP8Az/z9TlGOSEIqFiUClDjKDcgMOJ1u8Ul6we2vSO1SeJBeAK+HdGdnjtyNGngnvxRZ6Xw5xdpFkoKD/uT46gDqL+BgeTG+mPoD9+phaHhfDfnyl7kPw6fQQdp8KRMC8gzKlkZ2ICU5nygk3JOVVgDpCyucXJe+U38oK7FzTnnB7EJcc2Km9z5xdjqHDGklyUZ4FPI23wEKiUmWpIQWYJJzC61unMlLGyQkqvxy8HAgzCni8w9uu+jAeQ/WGqWbDuEVNRucYyk7bs19A4XKMFSVfV82z1GRBiYqGmf/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spTree>
    <p:extLst>
      <p:ext uri="{BB962C8B-B14F-4D97-AF65-F5344CB8AC3E}">
        <p14:creationId xmlns:p14="http://schemas.microsoft.com/office/powerpoint/2010/main" val="1114308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Sub-</a:t>
            </a:r>
            <a:r>
              <a:rPr lang="sl-SI"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question</a:t>
            </a:r>
            <a:endParaRPr lang="sl-SI" dirty="0"/>
          </a:p>
        </p:txBody>
      </p:sp>
      <p:sp>
        <p:nvSpPr>
          <p:cNvPr id="3" name="Označba mesta vsebine 2"/>
          <p:cNvSpPr>
            <a:spLocks noGrp="1"/>
          </p:cNvSpPr>
          <p:nvPr>
            <p:ph idx="1"/>
          </p:nvPr>
        </p:nvSpPr>
        <p:spPr>
          <a:xfrm>
            <a:off x="1484310" y="1866899"/>
            <a:ext cx="10018713" cy="3124201"/>
          </a:xfrm>
        </p:spPr>
        <p:txBody>
          <a:bodyPr/>
          <a:lstStyle/>
          <a:p>
            <a:r>
              <a:rPr lang="en-US" dirty="0"/>
              <a:t>4.  How accessible are the sport </a:t>
            </a:r>
            <a:r>
              <a:rPr lang="en-US" dirty="0" smtClean="0"/>
              <a:t>facilities</a:t>
            </a:r>
            <a:r>
              <a:rPr lang="sl-SI" dirty="0" smtClean="0"/>
              <a:t>?</a:t>
            </a:r>
          </a:p>
          <a:p>
            <a:r>
              <a:rPr lang="en-US" dirty="0" smtClean="0"/>
              <a:t> The most of the time the sporting facilities are really accessible. In </a:t>
            </a:r>
            <a:r>
              <a:rPr lang="en-US" dirty="0" err="1" smtClean="0"/>
              <a:t>Uden</a:t>
            </a:r>
            <a:r>
              <a:rPr lang="en-US" dirty="0" smtClean="0"/>
              <a:t> and </a:t>
            </a:r>
            <a:r>
              <a:rPr lang="en-US" dirty="0"/>
              <a:t>Ljubljana there are enough places where we could </a:t>
            </a:r>
            <a:r>
              <a:rPr lang="en-US" dirty="0" smtClean="0"/>
              <a:t>practice </a:t>
            </a:r>
            <a:r>
              <a:rPr lang="en-US" dirty="0"/>
              <a:t>these sports. So we found out the </a:t>
            </a:r>
            <a:r>
              <a:rPr lang="en-US" dirty="0" smtClean="0"/>
              <a:t>accessibility </a:t>
            </a:r>
            <a:r>
              <a:rPr lang="en-US" dirty="0"/>
              <a:t>is not a problem when someone wants to </a:t>
            </a:r>
            <a:r>
              <a:rPr lang="en-US" dirty="0" err="1"/>
              <a:t>practise</a:t>
            </a:r>
            <a:r>
              <a:rPr lang="en-US" dirty="0"/>
              <a:t> sports.</a:t>
            </a:r>
            <a:br>
              <a:rPr lang="en-US" dirty="0"/>
            </a:br>
            <a:endParaRPr lang="sl-SI" dirty="0"/>
          </a:p>
        </p:txBody>
      </p:sp>
    </p:spTree>
    <p:extLst>
      <p:ext uri="{BB962C8B-B14F-4D97-AF65-F5344CB8AC3E}">
        <p14:creationId xmlns:p14="http://schemas.microsoft.com/office/powerpoint/2010/main" val="3662649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505093" y="19050"/>
            <a:ext cx="10018713" cy="1752599"/>
          </a:xfrm>
        </p:spPr>
        <p:txBody>
          <a:bodyPr/>
          <a:lstStyle/>
          <a:p>
            <a:r>
              <a:rPr lang="sl-SI" b="1" dirty="0" err="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Excursions</a:t>
            </a:r>
            <a:endParaRPr lang="sl-SI" dirty="0"/>
          </a:p>
        </p:txBody>
      </p:sp>
      <p:sp>
        <p:nvSpPr>
          <p:cNvPr id="3" name="Označba mesta vsebine 2"/>
          <p:cNvSpPr>
            <a:spLocks noGrp="1"/>
          </p:cNvSpPr>
          <p:nvPr>
            <p:ph idx="1"/>
          </p:nvPr>
        </p:nvSpPr>
        <p:spPr>
          <a:xfrm>
            <a:off x="1505093" y="1438274"/>
            <a:ext cx="10018713" cy="3124201"/>
          </a:xfrm>
        </p:spPr>
        <p:txBody>
          <a:bodyPr/>
          <a:lstStyle/>
          <a:p>
            <a:r>
              <a:rPr lang="en-US" dirty="0"/>
              <a:t>In Holland we went to an athletics stadium. We interviewed a important person from the club and got some useful information. The club is called De </a:t>
            </a:r>
            <a:r>
              <a:rPr lang="en-US" dirty="0" err="1"/>
              <a:t>Keien</a:t>
            </a:r>
            <a:r>
              <a:rPr lang="en-US" dirty="0"/>
              <a:t>. They've got 650 members (100 youth members). Unfortunately most of the younger members stop </a:t>
            </a:r>
            <a:r>
              <a:rPr lang="en-US" dirty="0" smtClean="0"/>
              <a:t>practicing </a:t>
            </a:r>
            <a:r>
              <a:rPr lang="en-US" dirty="0"/>
              <a:t>the sports when they grow older, they get other </a:t>
            </a:r>
            <a:r>
              <a:rPr lang="en-US" dirty="0" smtClean="0"/>
              <a:t>interest </a:t>
            </a:r>
            <a:r>
              <a:rPr lang="en-US" dirty="0"/>
              <a:t>(puberty). Its not very expensive to </a:t>
            </a:r>
            <a:r>
              <a:rPr lang="en-US" dirty="0" err="1"/>
              <a:t>pratice</a:t>
            </a:r>
            <a:r>
              <a:rPr lang="en-US" dirty="0"/>
              <a:t> athletics.</a:t>
            </a:r>
            <a:endParaRPr lang="sl-SI" dirty="0"/>
          </a:p>
        </p:txBody>
      </p:sp>
      <p:pic>
        <p:nvPicPr>
          <p:cNvPr id="6146" name="Picture 2" descr="baan_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9792" y="3724922"/>
            <a:ext cx="4177435" cy="313307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7185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aksa">
  <a:themeElements>
    <a:clrScheme name="Paralaksa">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Paralaksa">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aksa">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93B4CCAC-FD5A-4D59-B1AC-EAF45910B5A9}"/>
    </a:ext>
  </a:extLst>
</a:theme>
</file>

<file path=docProps/app.xml><?xml version="1.0" encoding="utf-8"?>
<Properties xmlns="http://schemas.openxmlformats.org/officeDocument/2006/extended-properties" xmlns:vt="http://schemas.openxmlformats.org/officeDocument/2006/docPropsVTypes">
  <Template>TC103457496[[fn=Paralaksa]]</Template>
  <TotalTime>111</TotalTime>
  <Words>597</Words>
  <Application>Microsoft Office PowerPoint</Application>
  <PresentationFormat>Po meri</PresentationFormat>
  <Paragraphs>32</Paragraphs>
  <Slides>11</Slides>
  <Notes>0</Notes>
  <HiddenSlides>0</HiddenSlides>
  <MMClips>0</MMClips>
  <ScaleCrop>false</ScaleCrop>
  <HeadingPairs>
    <vt:vector size="4" baseType="variant">
      <vt:variant>
        <vt:lpstr>Tema</vt:lpstr>
      </vt:variant>
      <vt:variant>
        <vt:i4>1</vt:i4>
      </vt:variant>
      <vt:variant>
        <vt:lpstr>Naslovi diapozitivov</vt:lpstr>
      </vt:variant>
      <vt:variant>
        <vt:i4>11</vt:i4>
      </vt:variant>
    </vt:vector>
  </HeadingPairs>
  <TitlesOfParts>
    <vt:vector size="12" baseType="lpstr">
      <vt:lpstr>Paralaksa</vt:lpstr>
      <vt:lpstr>SPORTS BY GREGOR AND GUUS</vt:lpstr>
      <vt:lpstr>Guus and Gregor</vt:lpstr>
      <vt:lpstr>Sub-questions</vt:lpstr>
      <vt:lpstr>Sub-questions</vt:lpstr>
      <vt:lpstr>Sub-question</vt:lpstr>
      <vt:lpstr>Sub-question</vt:lpstr>
      <vt:lpstr>Sub-question</vt:lpstr>
      <vt:lpstr>Sub-question</vt:lpstr>
      <vt:lpstr>Excursions</vt:lpstr>
      <vt:lpstr>Excursions</vt:lpstr>
      <vt:lpstr>Conclusion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SPORTS BY GREGOR AND GUUS</dc:title>
  <dc:creator>Gregor</dc:creator>
  <cp:lastModifiedBy>Manica Perdan-Ocepek</cp:lastModifiedBy>
  <cp:revision>10</cp:revision>
  <dcterms:created xsi:type="dcterms:W3CDTF">2014-03-27T08:50:21Z</dcterms:created>
  <dcterms:modified xsi:type="dcterms:W3CDTF">2014-04-10T09:16:48Z</dcterms:modified>
</cp:coreProperties>
</file>